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75" r:id="rId3"/>
    <p:sldId id="257" r:id="rId4"/>
    <p:sldId id="259" r:id="rId5"/>
    <p:sldId id="262" r:id="rId6"/>
    <p:sldId id="276" r:id="rId7"/>
    <p:sldId id="283" r:id="rId8"/>
    <p:sldId id="288" r:id="rId9"/>
    <p:sldId id="289" r:id="rId10"/>
    <p:sldId id="290" r:id="rId11"/>
    <p:sldId id="291" r:id="rId12"/>
    <p:sldId id="258" r:id="rId13"/>
    <p:sldId id="282" r:id="rId14"/>
    <p:sldId id="284" r:id="rId15"/>
    <p:sldId id="285" r:id="rId16"/>
    <p:sldId id="286" r:id="rId17"/>
    <p:sldId id="287" r:id="rId18"/>
    <p:sldId id="292" r:id="rId19"/>
    <p:sldId id="279" r:id="rId20"/>
    <p:sldId id="281" r:id="rId21"/>
    <p:sldId id="263" r:id="rId22"/>
    <p:sldId id="277" r:id="rId23"/>
    <p:sldId id="278" r:id="rId24"/>
    <p:sldId id="280" r:id="rId25"/>
    <p:sldId id="273" r:id="rId26"/>
    <p:sldId id="274" r:id="rId27"/>
  </p:sldIdLst>
  <p:sldSz cx="12192000" cy="6858000"/>
  <p:notesSz cx="6858000" cy="9144000"/>
  <p:embeddedFontLst>
    <p:embeddedFont>
      <p:font typeface="Questrial"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56" name="Shape 3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33113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12576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8670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4316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46" name="Shape 2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52"/>
        <p:cNvGrpSpPr/>
        <p:nvPr/>
      </p:nvGrpSpPr>
      <p:grpSpPr>
        <a:xfrm>
          <a:off x="0" y="0"/>
          <a:ext cx="0" cy="0"/>
          <a:chOff x="0" y="0"/>
          <a:chExt cx="0" cy="0"/>
        </a:xfrm>
      </p:grpSpPr>
      <p:pic>
        <p:nvPicPr>
          <p:cNvPr id="53" name="Shape 53" descr="\\DROBO-FS\QuickDrops\JB\PPTX NG\Droplets\LightingOverlay.png"/>
          <p:cNvPicPr preferRelativeResize="0"/>
          <p:nvPr/>
        </p:nvPicPr>
        <p:blipFill rotWithShape="1">
          <a:blip r:embed="rId2">
            <a:alphaModFix amt="30000"/>
          </a:blip>
          <a:srcRect/>
          <a:stretch/>
        </p:blipFill>
        <p:spPr>
          <a:xfrm>
            <a:off x="0" y="0"/>
            <a:ext cx="12192003" cy="6858000"/>
          </a:xfrm>
          <a:prstGeom prst="rect">
            <a:avLst/>
          </a:prstGeom>
          <a:noFill/>
          <a:ln>
            <a:noFill/>
          </a:ln>
        </p:spPr>
      </p:pic>
      <p:grpSp>
        <p:nvGrpSpPr>
          <p:cNvPr id="54" name="Shape 54"/>
          <p:cNvGrpSpPr/>
          <p:nvPr/>
        </p:nvGrpSpPr>
        <p:grpSpPr>
          <a:xfrm>
            <a:off x="0" y="0"/>
            <a:ext cx="2305051" cy="6858000"/>
            <a:chOff x="0" y="0"/>
            <a:chExt cx="2305051" cy="6858000"/>
          </a:xfrm>
        </p:grpSpPr>
        <p:sp>
          <p:nvSpPr>
            <p:cNvPr id="55" name="Shape 55"/>
            <p:cNvSpPr/>
            <p:nvPr/>
          </p:nvSpPr>
          <p:spPr>
            <a:xfrm>
              <a:off x="1209675" y="4763"/>
              <a:ext cx="23813" cy="2181224"/>
            </a:xfrm>
            <a:prstGeom prst="rect">
              <a:avLst/>
            </a:pr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1128712" y="2176463"/>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1123950" y="4021137"/>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4337" y="9525"/>
              <a:ext cx="28575" cy="4481513"/>
            </a:xfrm>
            <a:prstGeom prst="rect">
              <a:avLst/>
            </a:pr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333375"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190500" y="9525"/>
              <a:ext cx="152399" cy="908049"/>
            </a:xfrm>
            <a:custGeom>
              <a:avLst/>
              <a:gdLst/>
              <a:ahLst/>
              <a:cxnLst/>
              <a:rect l="0" t="0" r="0" b="0"/>
              <a:pathLst>
                <a:path w="120000" h="120000" extrusionOk="0">
                  <a:moveTo>
                    <a:pt x="18750" y="120000"/>
                  </a:moveTo>
                  <a:lnTo>
                    <a:pt x="0" y="118741"/>
                  </a:lnTo>
                  <a:lnTo>
                    <a:pt x="101250" y="79720"/>
                  </a:lnTo>
                  <a:lnTo>
                    <a:pt x="101250" y="0"/>
                  </a:lnTo>
                  <a:lnTo>
                    <a:pt x="120000" y="0"/>
                  </a:lnTo>
                  <a:lnTo>
                    <a:pt x="120000" y="80349"/>
                  </a:lnTo>
                  <a:lnTo>
                    <a:pt x="18750" y="120000"/>
                  </a:lnTo>
                  <a:close/>
                </a:path>
              </a:pathLst>
            </a:custGeom>
            <a:gradFill>
              <a:gsLst>
                <a:gs pos="0">
                  <a:schemeClr val="lt2"/>
                </a:gs>
                <a:gs pos="100000">
                  <a:srgbClr val="F93500"/>
                </a:gs>
              </a:gsLst>
              <a:lin ang="5400000" scaled="0"/>
            </a:gradFill>
            <a:ln>
              <a:noFill/>
            </a:ln>
          </p:spPr>
        </p:sp>
        <p:sp>
          <p:nvSpPr>
            <p:cNvPr id="61" name="Shape 61"/>
            <p:cNvSpPr/>
            <p:nvPr/>
          </p:nvSpPr>
          <p:spPr>
            <a:xfrm>
              <a:off x="1290637" y="14288"/>
              <a:ext cx="376238" cy="1801813"/>
            </a:xfrm>
            <a:custGeom>
              <a:avLst/>
              <a:gdLst/>
              <a:ahLst/>
              <a:cxnLst/>
              <a:rect l="0" t="0" r="0" b="0"/>
              <a:pathLst>
                <a:path w="120000" h="120000" extrusionOk="0">
                  <a:moveTo>
                    <a:pt x="112405" y="120000"/>
                  </a:moveTo>
                  <a:lnTo>
                    <a:pt x="0" y="65550"/>
                  </a:lnTo>
                  <a:lnTo>
                    <a:pt x="0" y="0"/>
                  </a:lnTo>
                  <a:lnTo>
                    <a:pt x="9113" y="0"/>
                  </a:lnTo>
                  <a:lnTo>
                    <a:pt x="9113" y="65233"/>
                  </a:lnTo>
                  <a:lnTo>
                    <a:pt x="120000" y="119365"/>
                  </a:lnTo>
                  <a:lnTo>
                    <a:pt x="112405" y="120000"/>
                  </a:lnTo>
                  <a:close/>
                </a:path>
              </a:pathLst>
            </a:custGeom>
            <a:gradFill>
              <a:gsLst>
                <a:gs pos="0">
                  <a:schemeClr val="lt2"/>
                </a:gs>
                <a:gs pos="100000">
                  <a:srgbClr val="F93500"/>
                </a:gs>
              </a:gsLst>
              <a:lin ang="5400000" scaled="0"/>
            </a:gradFill>
            <a:ln>
              <a:noFill/>
            </a:ln>
          </p:spPr>
        </p:sp>
        <p:sp>
          <p:nvSpPr>
            <p:cNvPr id="62" name="Shape 62"/>
            <p:cNvSpPr/>
            <p:nvPr/>
          </p:nvSpPr>
          <p:spPr>
            <a:xfrm>
              <a:off x="1600200" y="1801813"/>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1381125" y="9525"/>
              <a:ext cx="371474" cy="1425574"/>
            </a:xfrm>
            <a:custGeom>
              <a:avLst/>
              <a:gdLst/>
              <a:ahLst/>
              <a:cxnLst/>
              <a:rect l="0" t="0" r="0" b="0"/>
              <a:pathLst>
                <a:path w="120000" h="120000" extrusionOk="0">
                  <a:moveTo>
                    <a:pt x="112307" y="120000"/>
                  </a:moveTo>
                  <a:lnTo>
                    <a:pt x="0" y="51180"/>
                  </a:lnTo>
                  <a:lnTo>
                    <a:pt x="0" y="0"/>
                  </a:lnTo>
                  <a:lnTo>
                    <a:pt x="7692" y="0"/>
                  </a:lnTo>
                  <a:lnTo>
                    <a:pt x="7692" y="50779"/>
                  </a:lnTo>
                  <a:lnTo>
                    <a:pt x="120000" y="119198"/>
                  </a:lnTo>
                  <a:lnTo>
                    <a:pt x="112307" y="120000"/>
                  </a:lnTo>
                  <a:close/>
                </a:path>
              </a:pathLst>
            </a:custGeom>
            <a:gradFill>
              <a:gsLst>
                <a:gs pos="0">
                  <a:schemeClr val="lt2"/>
                </a:gs>
                <a:gs pos="100000">
                  <a:srgbClr val="F93500"/>
                </a:gs>
              </a:gsLst>
              <a:lin ang="5400000" scaled="0"/>
            </a:gradFill>
            <a:ln>
              <a:noFill/>
            </a:ln>
          </p:spPr>
        </p:sp>
        <p:sp>
          <p:nvSpPr>
            <p:cNvPr id="64" name="Shape 64"/>
            <p:cNvSpPr/>
            <p:nvPr/>
          </p:nvSpPr>
          <p:spPr>
            <a:xfrm>
              <a:off x="1643063" y="0"/>
              <a:ext cx="152399" cy="912813"/>
            </a:xfrm>
            <a:custGeom>
              <a:avLst/>
              <a:gdLst/>
              <a:ahLst/>
              <a:cxnLst/>
              <a:rect l="0" t="0" r="0" b="0"/>
              <a:pathLst>
                <a:path w="120000" h="120000" extrusionOk="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F93500"/>
                </a:gs>
              </a:gsLst>
              <a:lin ang="5400000" scaled="0"/>
            </a:gradFill>
            <a:ln>
              <a:noFill/>
            </a:ln>
          </p:spPr>
        </p:sp>
        <p:sp>
          <p:nvSpPr>
            <p:cNvPr id="65" name="Shape 65"/>
            <p:cNvSpPr/>
            <p:nvPr/>
          </p:nvSpPr>
          <p:spPr>
            <a:xfrm>
              <a:off x="1685925" y="14208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168592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1743075" y="4763"/>
              <a:ext cx="419099" cy="522288"/>
            </a:xfrm>
            <a:custGeom>
              <a:avLst/>
              <a:gdLst/>
              <a:ahLst/>
              <a:cxnLst/>
              <a:rect l="0" t="0" r="0" b="0"/>
              <a:pathLst>
                <a:path w="120000" h="120000" extrusionOk="0">
                  <a:moveTo>
                    <a:pt x="114545" y="120000"/>
                  </a:moveTo>
                  <a:lnTo>
                    <a:pt x="20454" y="43768"/>
                  </a:lnTo>
                  <a:lnTo>
                    <a:pt x="0" y="2188"/>
                  </a:lnTo>
                  <a:lnTo>
                    <a:pt x="6818" y="0"/>
                  </a:lnTo>
                  <a:lnTo>
                    <a:pt x="27272" y="40486"/>
                  </a:lnTo>
                  <a:lnTo>
                    <a:pt x="120000" y="115623"/>
                  </a:lnTo>
                  <a:lnTo>
                    <a:pt x="114545" y="120000"/>
                  </a:lnTo>
                  <a:close/>
                </a:path>
              </a:pathLst>
            </a:custGeom>
            <a:gradFill>
              <a:gsLst>
                <a:gs pos="0">
                  <a:schemeClr val="lt2"/>
                </a:gs>
                <a:gs pos="100000">
                  <a:srgbClr val="F93500"/>
                </a:gs>
              </a:gsLst>
              <a:lin ang="5400000" scaled="0"/>
            </a:gradFill>
            <a:ln>
              <a:noFill/>
            </a:ln>
          </p:spPr>
        </p:sp>
        <p:sp>
          <p:nvSpPr>
            <p:cNvPr id="68" name="Shape 68"/>
            <p:cNvSpPr/>
            <p:nvPr/>
          </p:nvSpPr>
          <p:spPr>
            <a:xfrm>
              <a:off x="2119313" y="488950"/>
              <a:ext cx="161925" cy="147638"/>
            </a:xfrm>
            <a:custGeom>
              <a:avLst/>
              <a:gdLst/>
              <a:ahLst/>
              <a:cxnLst/>
              <a:rect l="0" t="0" r="0" b="0"/>
              <a:pathLst>
                <a:path w="120000" h="120000" extrusionOk="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a:off x="952500" y="4763"/>
              <a:ext cx="152399" cy="908049"/>
            </a:xfrm>
            <a:custGeom>
              <a:avLst/>
              <a:gdLst/>
              <a:ahLst/>
              <a:cxnLst/>
              <a:rect l="0" t="0" r="0" b="0"/>
              <a:pathLst>
                <a:path w="120000" h="120000" extrusionOk="0">
                  <a:moveTo>
                    <a:pt x="18750" y="120000"/>
                  </a:moveTo>
                  <a:lnTo>
                    <a:pt x="0" y="120000"/>
                  </a:lnTo>
                  <a:lnTo>
                    <a:pt x="0" y="39650"/>
                  </a:lnTo>
                  <a:lnTo>
                    <a:pt x="101250" y="0"/>
                  </a:lnTo>
                  <a:lnTo>
                    <a:pt x="120000" y="1258"/>
                  </a:lnTo>
                  <a:lnTo>
                    <a:pt x="18750" y="40279"/>
                  </a:lnTo>
                  <a:lnTo>
                    <a:pt x="18750" y="120000"/>
                  </a:lnTo>
                  <a:close/>
                </a:path>
              </a:pathLst>
            </a:custGeom>
            <a:gradFill>
              <a:gsLst>
                <a:gs pos="0">
                  <a:schemeClr val="lt2"/>
                </a:gs>
                <a:gs pos="100000">
                  <a:srgbClr val="F93500"/>
                </a:gs>
              </a:gsLst>
              <a:lin ang="5400000" scaled="0"/>
            </a:gradFill>
            <a:ln>
              <a:noFill/>
            </a:ln>
          </p:spPr>
        </p:sp>
        <p:sp>
          <p:nvSpPr>
            <p:cNvPr id="70" name="Shape 70"/>
            <p:cNvSpPr/>
            <p:nvPr/>
          </p:nvSpPr>
          <p:spPr>
            <a:xfrm>
              <a:off x="86677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6000"/>
                    <a:pt x="12000" y="60000"/>
                  </a:cubicBezTo>
                  <a:cubicBezTo>
                    <a:pt x="12000" y="87000"/>
                    <a:pt x="33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890587" y="155416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738187" y="5622925"/>
              <a:ext cx="338137" cy="1216024"/>
            </a:xfrm>
            <a:custGeom>
              <a:avLst/>
              <a:gdLst/>
              <a:ahLst/>
              <a:cxnLst/>
              <a:rect l="0" t="0" r="0" b="0"/>
              <a:pathLst>
                <a:path w="120000" h="120000" extrusionOk="0">
                  <a:moveTo>
                    <a:pt x="119999" y="120000"/>
                  </a:moveTo>
                  <a:lnTo>
                    <a:pt x="109859" y="120000"/>
                  </a:lnTo>
                  <a:lnTo>
                    <a:pt x="109859" y="72689"/>
                  </a:lnTo>
                  <a:lnTo>
                    <a:pt x="0" y="939"/>
                  </a:lnTo>
                  <a:lnTo>
                    <a:pt x="6760" y="0"/>
                  </a:lnTo>
                  <a:lnTo>
                    <a:pt x="119999" y="72219"/>
                  </a:lnTo>
                  <a:lnTo>
                    <a:pt x="119999" y="120000"/>
                  </a:lnTo>
                  <a:close/>
                </a:path>
              </a:pathLst>
            </a:custGeom>
            <a:gradFill>
              <a:gsLst>
                <a:gs pos="0">
                  <a:schemeClr val="lt2"/>
                </a:gs>
                <a:gs pos="100000">
                  <a:srgbClr val="F93500"/>
                </a:gs>
              </a:gsLst>
              <a:lin ang="5400000" scaled="0"/>
            </a:gradFill>
            <a:ln>
              <a:noFill/>
            </a:ln>
          </p:spPr>
        </p:sp>
        <p:sp>
          <p:nvSpPr>
            <p:cNvPr id="73" name="Shape 73"/>
            <p:cNvSpPr/>
            <p:nvPr/>
          </p:nvSpPr>
          <p:spPr>
            <a:xfrm>
              <a:off x="647700" y="5480050"/>
              <a:ext cx="157162" cy="157162"/>
            </a:xfrm>
            <a:custGeom>
              <a:avLst/>
              <a:gdLst/>
              <a:ahLst/>
              <a:cxnLst/>
              <a:rect l="0" t="0" r="0" b="0"/>
              <a:pathLst>
                <a:path w="120000" h="120000" extrusionOk="0">
                  <a:moveTo>
                    <a:pt x="61818" y="120000"/>
                  </a:moveTo>
                  <a:cubicBezTo>
                    <a:pt x="29090" y="120000"/>
                    <a:pt x="0" y="94545"/>
                    <a:pt x="0" y="61818"/>
                  </a:cubicBezTo>
                  <a:cubicBezTo>
                    <a:pt x="0" y="29090"/>
                    <a:pt x="29090" y="0"/>
                    <a:pt x="61818" y="0"/>
                  </a:cubicBezTo>
                  <a:cubicBezTo>
                    <a:pt x="94545" y="0"/>
                    <a:pt x="120000" y="29090"/>
                    <a:pt x="120000" y="61818"/>
                  </a:cubicBezTo>
                  <a:cubicBezTo>
                    <a:pt x="120000" y="94545"/>
                    <a:pt x="94545" y="120000"/>
                    <a:pt x="61818" y="120000"/>
                  </a:cubicBezTo>
                  <a:close/>
                  <a:moveTo>
                    <a:pt x="61818" y="14545"/>
                  </a:moveTo>
                  <a:cubicBezTo>
                    <a:pt x="36363" y="14545"/>
                    <a:pt x="14545" y="36363"/>
                    <a:pt x="14545" y="61818"/>
                  </a:cubicBezTo>
                  <a:cubicBezTo>
                    <a:pt x="14545" y="87272"/>
                    <a:pt x="36363" y="105454"/>
                    <a:pt x="61818" y="105454"/>
                  </a:cubicBezTo>
                  <a:cubicBezTo>
                    <a:pt x="83636" y="105454"/>
                    <a:pt x="105454" y="87272"/>
                    <a:pt x="105454" y="61818"/>
                  </a:cubicBezTo>
                  <a:cubicBezTo>
                    <a:pt x="105454" y="36363"/>
                    <a:pt x="83636" y="14545"/>
                    <a:pt x="61818" y="14545"/>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66675"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6000"/>
                    <a:pt x="12000" y="60000"/>
                  </a:cubicBezTo>
                  <a:cubicBezTo>
                    <a:pt x="12000" y="87000"/>
                    <a:pt x="36000" y="108000"/>
                    <a:pt x="60000" y="108000"/>
                  </a:cubicBezTo>
                  <a:cubicBezTo>
                    <a:pt x="87000" y="108000"/>
                    <a:pt x="108000" y="87000"/>
                    <a:pt x="108000" y="60000"/>
                  </a:cubicBezTo>
                  <a:cubicBezTo>
                    <a:pt x="108000" y="36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0" y="3897312"/>
              <a:ext cx="133349" cy="266699"/>
            </a:xfrm>
            <a:custGeom>
              <a:avLst/>
              <a:gdLst/>
              <a:ahLst/>
              <a:cxnLst/>
              <a:rect l="0" t="0" r="0" b="0"/>
              <a:pathLst>
                <a:path w="120000" h="120000" extrusionOk="0">
                  <a:moveTo>
                    <a:pt x="98571" y="120000"/>
                  </a:moveTo>
                  <a:lnTo>
                    <a:pt x="0" y="4285"/>
                  </a:lnTo>
                  <a:lnTo>
                    <a:pt x="17142" y="0"/>
                  </a:lnTo>
                  <a:lnTo>
                    <a:pt x="120000" y="115714"/>
                  </a:lnTo>
                  <a:lnTo>
                    <a:pt x="98571" y="120000"/>
                  </a:lnTo>
                  <a:close/>
                </a:path>
              </a:pathLst>
            </a:custGeom>
            <a:gradFill>
              <a:gsLst>
                <a:gs pos="0">
                  <a:schemeClr val="lt2"/>
                </a:gs>
                <a:gs pos="100000">
                  <a:srgbClr val="F93500"/>
                </a:gs>
              </a:gsLst>
              <a:lin ang="5400000" scaled="0"/>
            </a:gradFill>
            <a:ln>
              <a:noFill/>
            </a:ln>
          </p:spPr>
        </p:sp>
        <p:sp>
          <p:nvSpPr>
            <p:cNvPr id="76" name="Shape 76"/>
            <p:cNvSpPr/>
            <p:nvPr/>
          </p:nvSpPr>
          <p:spPr>
            <a:xfrm>
              <a:off x="66675" y="414972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0" y="1644650"/>
              <a:ext cx="133349" cy="269874"/>
            </a:xfrm>
            <a:custGeom>
              <a:avLst/>
              <a:gdLst/>
              <a:ahLst/>
              <a:cxnLst/>
              <a:rect l="0" t="0" r="0" b="0"/>
              <a:pathLst>
                <a:path w="120000" h="120000" extrusionOk="0">
                  <a:moveTo>
                    <a:pt x="17142" y="120000"/>
                  </a:moveTo>
                  <a:lnTo>
                    <a:pt x="0" y="115764"/>
                  </a:lnTo>
                  <a:lnTo>
                    <a:pt x="98571" y="0"/>
                  </a:lnTo>
                  <a:lnTo>
                    <a:pt x="120000" y="4235"/>
                  </a:lnTo>
                  <a:lnTo>
                    <a:pt x="17142" y="120000"/>
                  </a:lnTo>
                  <a:close/>
                </a:path>
              </a:pathLst>
            </a:custGeom>
            <a:gradFill>
              <a:gsLst>
                <a:gs pos="0">
                  <a:schemeClr val="lt2"/>
                </a:gs>
                <a:gs pos="100000">
                  <a:srgbClr val="F93500"/>
                </a:gs>
              </a:gsLst>
              <a:lin ang="5400000" scaled="0"/>
            </a:gradFill>
            <a:ln>
              <a:noFill/>
            </a:ln>
          </p:spPr>
        </p:sp>
        <p:sp>
          <p:nvSpPr>
            <p:cNvPr id="78" name="Shape 78"/>
            <p:cNvSpPr/>
            <p:nvPr/>
          </p:nvSpPr>
          <p:spPr>
            <a:xfrm>
              <a:off x="66675" y="146843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695325" y="4763"/>
              <a:ext cx="309562" cy="1558924"/>
            </a:xfrm>
            <a:custGeom>
              <a:avLst/>
              <a:gdLst/>
              <a:ahLst/>
              <a:cxnLst/>
              <a:rect l="0" t="0" r="0" b="0"/>
              <a:pathLst>
                <a:path w="120000" h="120000" extrusionOk="0">
                  <a:moveTo>
                    <a:pt x="120000" y="120000"/>
                  </a:moveTo>
                  <a:lnTo>
                    <a:pt x="108923" y="120000"/>
                  </a:lnTo>
                  <a:lnTo>
                    <a:pt x="108923" y="98370"/>
                  </a:lnTo>
                  <a:lnTo>
                    <a:pt x="0" y="76863"/>
                  </a:lnTo>
                  <a:lnTo>
                    <a:pt x="0" y="0"/>
                  </a:lnTo>
                  <a:lnTo>
                    <a:pt x="11076" y="0"/>
                  </a:lnTo>
                  <a:lnTo>
                    <a:pt x="11076" y="76130"/>
                  </a:lnTo>
                  <a:lnTo>
                    <a:pt x="120000" y="97270"/>
                  </a:lnTo>
                  <a:lnTo>
                    <a:pt x="120000" y="120000"/>
                  </a:lnTo>
                  <a:close/>
                </a:path>
              </a:pathLst>
            </a:custGeom>
            <a:gradFill>
              <a:gsLst>
                <a:gs pos="0">
                  <a:schemeClr val="lt2"/>
                </a:gs>
                <a:gs pos="100000">
                  <a:srgbClr val="F93500"/>
                </a:gs>
              </a:gsLst>
              <a:lin ang="5400000" scaled="0"/>
            </a:gradFill>
            <a:ln>
              <a:noFill/>
            </a:ln>
          </p:spPr>
        </p:sp>
        <p:sp>
          <p:nvSpPr>
            <p:cNvPr id="80" name="Shape 80"/>
            <p:cNvSpPr/>
            <p:nvPr/>
          </p:nvSpPr>
          <p:spPr>
            <a:xfrm>
              <a:off x="57150" y="48815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138113" y="5060950"/>
              <a:ext cx="304799" cy="1778000"/>
            </a:xfrm>
            <a:custGeom>
              <a:avLst/>
              <a:gdLst/>
              <a:ahLst/>
              <a:cxnLst/>
              <a:rect l="0" t="0" r="0" b="0"/>
              <a:pathLst>
                <a:path w="120000" h="120000" extrusionOk="0">
                  <a:moveTo>
                    <a:pt x="120000" y="120000"/>
                  </a:moveTo>
                  <a:lnTo>
                    <a:pt x="110625" y="120000"/>
                  </a:lnTo>
                  <a:lnTo>
                    <a:pt x="110625" y="38571"/>
                  </a:lnTo>
                  <a:lnTo>
                    <a:pt x="0" y="19607"/>
                  </a:lnTo>
                  <a:lnTo>
                    <a:pt x="0" y="0"/>
                  </a:lnTo>
                  <a:lnTo>
                    <a:pt x="9375" y="0"/>
                  </a:lnTo>
                  <a:lnTo>
                    <a:pt x="9375" y="18964"/>
                  </a:lnTo>
                  <a:lnTo>
                    <a:pt x="120000" y="37928"/>
                  </a:lnTo>
                  <a:lnTo>
                    <a:pt x="120000" y="120000"/>
                  </a:lnTo>
                  <a:close/>
                </a:path>
              </a:pathLst>
            </a:custGeom>
            <a:gradFill>
              <a:gsLst>
                <a:gs pos="0">
                  <a:schemeClr val="lt2"/>
                </a:gs>
                <a:gs pos="100000">
                  <a:srgbClr val="F93500"/>
                </a:gs>
              </a:gsLst>
              <a:lin ang="5400000" scaled="0"/>
            </a:gradFill>
            <a:ln>
              <a:noFill/>
            </a:ln>
          </p:spPr>
        </p:sp>
        <p:sp>
          <p:nvSpPr>
            <p:cNvPr id="82" name="Shape 82"/>
            <p:cNvSpPr/>
            <p:nvPr/>
          </p:nvSpPr>
          <p:spPr>
            <a:xfrm>
              <a:off x="561975" y="64309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642937" y="6610350"/>
              <a:ext cx="23813" cy="242887"/>
            </a:xfrm>
            <a:prstGeom prst="rect">
              <a:avLst/>
            </a:pr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76200" y="6430962"/>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6000" y="0"/>
                    <a:pt x="120000" y="27000"/>
                    <a:pt x="120000" y="60000"/>
                  </a:cubicBezTo>
                  <a:cubicBezTo>
                    <a:pt x="120000" y="93000"/>
                    <a:pt x="96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0" y="5978525"/>
              <a:ext cx="190500" cy="461962"/>
            </a:xfrm>
            <a:custGeom>
              <a:avLst/>
              <a:gdLst/>
              <a:ahLst/>
              <a:cxnLst/>
              <a:rect l="0" t="0" r="0" b="0"/>
              <a:pathLst>
                <a:path w="120000" h="120000" extrusionOk="0">
                  <a:moveTo>
                    <a:pt x="120000" y="120000"/>
                  </a:moveTo>
                  <a:lnTo>
                    <a:pt x="105000" y="120000"/>
                  </a:lnTo>
                  <a:lnTo>
                    <a:pt x="105000" y="47010"/>
                  </a:lnTo>
                  <a:lnTo>
                    <a:pt x="0" y="3711"/>
                  </a:lnTo>
                  <a:lnTo>
                    <a:pt x="12000" y="0"/>
                  </a:lnTo>
                  <a:lnTo>
                    <a:pt x="120000" y="44536"/>
                  </a:lnTo>
                  <a:lnTo>
                    <a:pt x="120000" y="120000"/>
                  </a:lnTo>
                  <a:close/>
                </a:path>
              </a:pathLst>
            </a:custGeom>
            <a:gradFill>
              <a:gsLst>
                <a:gs pos="0">
                  <a:schemeClr val="lt2"/>
                </a:gs>
                <a:gs pos="100000">
                  <a:srgbClr val="F93500"/>
                </a:gs>
              </a:gsLst>
              <a:lin ang="5400000" scaled="0"/>
            </a:gradFill>
            <a:ln>
              <a:noFill/>
            </a:ln>
          </p:spPr>
        </p:sp>
        <p:sp>
          <p:nvSpPr>
            <p:cNvPr id="86" name="Shape 86"/>
            <p:cNvSpPr/>
            <p:nvPr/>
          </p:nvSpPr>
          <p:spPr>
            <a:xfrm>
              <a:off x="1014412" y="1801813"/>
              <a:ext cx="214312" cy="755649"/>
            </a:xfrm>
            <a:custGeom>
              <a:avLst/>
              <a:gdLst/>
              <a:ahLst/>
              <a:cxnLst/>
              <a:rect l="0" t="0" r="0" b="0"/>
              <a:pathLst>
                <a:path w="120000" h="120000" extrusionOk="0">
                  <a:moveTo>
                    <a:pt x="10666" y="120000"/>
                  </a:moveTo>
                  <a:lnTo>
                    <a:pt x="0" y="120000"/>
                  </a:lnTo>
                  <a:lnTo>
                    <a:pt x="0" y="32268"/>
                  </a:lnTo>
                  <a:lnTo>
                    <a:pt x="112000" y="0"/>
                  </a:lnTo>
                  <a:lnTo>
                    <a:pt x="120000" y="2268"/>
                  </a:lnTo>
                  <a:lnTo>
                    <a:pt x="10666" y="33025"/>
                  </a:lnTo>
                  <a:lnTo>
                    <a:pt x="10666" y="120000"/>
                  </a:lnTo>
                  <a:close/>
                </a:path>
              </a:pathLst>
            </a:custGeom>
            <a:gradFill>
              <a:gsLst>
                <a:gs pos="0">
                  <a:schemeClr val="lt2"/>
                </a:gs>
                <a:gs pos="100000">
                  <a:srgbClr val="F93500"/>
                </a:gs>
              </a:gsLst>
              <a:lin ang="5400000" scaled="0"/>
            </a:gradFill>
            <a:ln>
              <a:noFill/>
            </a:ln>
          </p:spPr>
        </p:sp>
        <p:sp>
          <p:nvSpPr>
            <p:cNvPr id="87" name="Shape 87"/>
            <p:cNvSpPr/>
            <p:nvPr/>
          </p:nvSpPr>
          <p:spPr>
            <a:xfrm>
              <a:off x="938212" y="2547938"/>
              <a:ext cx="166688" cy="160337"/>
            </a:xfrm>
            <a:custGeom>
              <a:avLst/>
              <a:gdLst/>
              <a:ahLst/>
              <a:cxnLst/>
              <a:rect l="0" t="0" r="0" b="0"/>
              <a:pathLst>
                <a:path w="120000" h="120000" extrusionOk="0">
                  <a:moveTo>
                    <a:pt x="61714" y="120000"/>
                  </a:moveTo>
                  <a:cubicBezTo>
                    <a:pt x="27428" y="120000"/>
                    <a:pt x="0" y="91764"/>
                    <a:pt x="0" y="60000"/>
                  </a:cubicBezTo>
                  <a:cubicBezTo>
                    <a:pt x="0" y="24705"/>
                    <a:pt x="27428" y="0"/>
                    <a:pt x="61714" y="0"/>
                  </a:cubicBezTo>
                  <a:cubicBezTo>
                    <a:pt x="92571" y="0"/>
                    <a:pt x="120000" y="24705"/>
                    <a:pt x="120000" y="60000"/>
                  </a:cubicBezTo>
                  <a:cubicBezTo>
                    <a:pt x="120000" y="91764"/>
                    <a:pt x="92571" y="120000"/>
                    <a:pt x="61714" y="120000"/>
                  </a:cubicBezTo>
                  <a:close/>
                  <a:moveTo>
                    <a:pt x="61714" y="14117"/>
                  </a:moveTo>
                  <a:cubicBezTo>
                    <a:pt x="34285" y="14117"/>
                    <a:pt x="13714" y="35294"/>
                    <a:pt x="13714" y="60000"/>
                  </a:cubicBezTo>
                  <a:cubicBezTo>
                    <a:pt x="13714" y="84705"/>
                    <a:pt x="34285" y="105882"/>
                    <a:pt x="61714" y="105882"/>
                  </a:cubicBezTo>
                  <a:cubicBezTo>
                    <a:pt x="85714" y="105882"/>
                    <a:pt x="106285" y="84705"/>
                    <a:pt x="106285" y="60000"/>
                  </a:cubicBezTo>
                  <a:cubicBezTo>
                    <a:pt x="106285" y="35294"/>
                    <a:pt x="85714" y="14117"/>
                    <a:pt x="61714" y="14117"/>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595312" y="4763"/>
              <a:ext cx="638174" cy="4025899"/>
            </a:xfrm>
            <a:custGeom>
              <a:avLst/>
              <a:gdLst/>
              <a:ahLst/>
              <a:cxnLst/>
              <a:rect l="0" t="0" r="0" b="0"/>
              <a:pathLst>
                <a:path w="120000" h="120000" extrusionOk="0">
                  <a:moveTo>
                    <a:pt x="120000" y="120000"/>
                  </a:moveTo>
                  <a:lnTo>
                    <a:pt x="115522" y="120000"/>
                  </a:lnTo>
                  <a:lnTo>
                    <a:pt x="115522" y="109353"/>
                  </a:lnTo>
                  <a:lnTo>
                    <a:pt x="0" y="91088"/>
                  </a:lnTo>
                  <a:lnTo>
                    <a:pt x="0" y="0"/>
                  </a:lnTo>
                  <a:lnTo>
                    <a:pt x="4477" y="0"/>
                  </a:lnTo>
                  <a:lnTo>
                    <a:pt x="4477" y="90662"/>
                  </a:lnTo>
                  <a:lnTo>
                    <a:pt x="120000" y="108927"/>
                  </a:lnTo>
                  <a:lnTo>
                    <a:pt x="120000" y="120000"/>
                  </a:lnTo>
                  <a:close/>
                </a:path>
              </a:pathLst>
            </a:custGeom>
            <a:gradFill>
              <a:gsLst>
                <a:gs pos="0">
                  <a:schemeClr val="lt2"/>
                </a:gs>
                <a:gs pos="100000">
                  <a:srgbClr val="F93500"/>
                </a:gs>
              </a:gsLst>
              <a:lin ang="5400000" scaled="0"/>
            </a:gradFill>
            <a:ln>
              <a:noFill/>
            </a:ln>
          </p:spPr>
        </p:sp>
        <p:sp>
          <p:nvSpPr>
            <p:cNvPr id="89" name="Shape 89"/>
            <p:cNvSpPr/>
            <p:nvPr/>
          </p:nvSpPr>
          <p:spPr>
            <a:xfrm>
              <a:off x="1223962" y="1382712"/>
              <a:ext cx="142875" cy="476249"/>
            </a:xfrm>
            <a:custGeom>
              <a:avLst/>
              <a:gdLst/>
              <a:ahLst/>
              <a:cxnLst/>
              <a:rect l="0" t="0" r="0" b="0"/>
              <a:pathLst>
                <a:path w="120000" h="120000" extrusionOk="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F93500"/>
                </a:gs>
              </a:gsLst>
              <a:lin ang="5400000" scaled="0"/>
            </a:gradFill>
            <a:ln>
              <a:noFill/>
            </a:ln>
          </p:spPr>
        </p:sp>
        <p:sp>
          <p:nvSpPr>
            <p:cNvPr id="90" name="Shape 90"/>
            <p:cNvSpPr/>
            <p:nvPr/>
          </p:nvSpPr>
          <p:spPr>
            <a:xfrm>
              <a:off x="1300162" y="1849438"/>
              <a:ext cx="109537" cy="107949"/>
            </a:xfrm>
            <a:custGeom>
              <a:avLst/>
              <a:gdLst/>
              <a:ahLst/>
              <a:cxnLst/>
              <a:rect l="0" t="0" r="0" b="0"/>
              <a:pathLst>
                <a:path w="120000" h="120000" extrusionOk="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80987" y="3417887"/>
              <a:ext cx="142875" cy="474663"/>
            </a:xfrm>
            <a:custGeom>
              <a:avLst/>
              <a:gdLst/>
              <a:ahLst/>
              <a:cxnLst/>
              <a:rect l="0" t="0" r="0" b="0"/>
              <a:pathLst>
                <a:path w="120000" h="120000" extrusionOk="0">
                  <a:moveTo>
                    <a:pt x="16000" y="120000"/>
                  </a:moveTo>
                  <a:lnTo>
                    <a:pt x="0" y="120000"/>
                  </a:lnTo>
                  <a:lnTo>
                    <a:pt x="0" y="32107"/>
                  </a:lnTo>
                  <a:lnTo>
                    <a:pt x="108000" y="0"/>
                  </a:lnTo>
                  <a:lnTo>
                    <a:pt x="120000" y="3210"/>
                  </a:lnTo>
                  <a:lnTo>
                    <a:pt x="16000" y="33311"/>
                  </a:lnTo>
                  <a:lnTo>
                    <a:pt x="16000" y="120000"/>
                  </a:lnTo>
                  <a:close/>
                </a:path>
              </a:pathLst>
            </a:custGeom>
            <a:gradFill>
              <a:gsLst>
                <a:gs pos="0">
                  <a:schemeClr val="lt2"/>
                </a:gs>
                <a:gs pos="100000">
                  <a:srgbClr val="F93500"/>
                </a:gs>
              </a:gsLst>
              <a:lin ang="5400000" scaled="0"/>
            </a:gradFill>
            <a:ln>
              <a:noFill/>
            </a:ln>
          </p:spPr>
        </p:sp>
        <p:sp>
          <p:nvSpPr>
            <p:cNvPr id="92" name="Shape 92"/>
            <p:cNvSpPr/>
            <p:nvPr/>
          </p:nvSpPr>
          <p:spPr>
            <a:xfrm>
              <a:off x="238125" y="3883025"/>
              <a:ext cx="109537" cy="109537"/>
            </a:xfrm>
            <a:custGeom>
              <a:avLst/>
              <a:gdLst/>
              <a:ahLst/>
              <a:cxnLst/>
              <a:rect l="0" t="0" r="0" b="0"/>
              <a:pathLst>
                <a:path w="120000" h="120000" extrusionOk="0">
                  <a:moveTo>
                    <a:pt x="57391" y="120000"/>
                  </a:moveTo>
                  <a:cubicBezTo>
                    <a:pt x="26086" y="120000"/>
                    <a:pt x="0" y="93913"/>
                    <a:pt x="0" y="62608"/>
                  </a:cubicBezTo>
                  <a:cubicBezTo>
                    <a:pt x="0" y="26086"/>
                    <a:pt x="26086" y="0"/>
                    <a:pt x="57391" y="0"/>
                  </a:cubicBezTo>
                  <a:cubicBezTo>
                    <a:pt x="88695" y="0"/>
                    <a:pt x="120000" y="26086"/>
                    <a:pt x="120000" y="62608"/>
                  </a:cubicBezTo>
                  <a:cubicBezTo>
                    <a:pt x="120000" y="93913"/>
                    <a:pt x="88695" y="120000"/>
                    <a:pt x="57391" y="120000"/>
                  </a:cubicBezTo>
                  <a:close/>
                  <a:moveTo>
                    <a:pt x="57391" y="20869"/>
                  </a:moveTo>
                  <a:cubicBezTo>
                    <a:pt x="36521" y="20869"/>
                    <a:pt x="20869" y="41739"/>
                    <a:pt x="20869" y="62608"/>
                  </a:cubicBezTo>
                  <a:cubicBezTo>
                    <a:pt x="20869" y="83478"/>
                    <a:pt x="36521" y="99130"/>
                    <a:pt x="57391" y="99130"/>
                  </a:cubicBezTo>
                  <a:cubicBezTo>
                    <a:pt x="78260" y="99130"/>
                    <a:pt x="99130" y="83478"/>
                    <a:pt x="99130" y="62608"/>
                  </a:cubicBezTo>
                  <a:cubicBezTo>
                    <a:pt x="99130" y="41739"/>
                    <a:pt x="78260" y="20869"/>
                    <a:pt x="57391" y="20869"/>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4763" y="2166938"/>
              <a:ext cx="114300" cy="452438"/>
            </a:xfrm>
            <a:custGeom>
              <a:avLst/>
              <a:gdLst/>
              <a:ahLst/>
              <a:cxnLst/>
              <a:rect l="0" t="0" r="0" b="0"/>
              <a:pathLst>
                <a:path w="120000" h="120000" extrusionOk="0">
                  <a:moveTo>
                    <a:pt x="10000" y="119999"/>
                  </a:moveTo>
                  <a:lnTo>
                    <a:pt x="0" y="116210"/>
                  </a:lnTo>
                  <a:lnTo>
                    <a:pt x="100000" y="90947"/>
                  </a:lnTo>
                  <a:lnTo>
                    <a:pt x="100000" y="0"/>
                  </a:lnTo>
                  <a:lnTo>
                    <a:pt x="120000" y="0"/>
                  </a:lnTo>
                  <a:lnTo>
                    <a:pt x="120000" y="93473"/>
                  </a:lnTo>
                  <a:lnTo>
                    <a:pt x="10000" y="119999"/>
                  </a:lnTo>
                  <a:close/>
                </a:path>
              </a:pathLst>
            </a:custGeom>
            <a:gradFill>
              <a:gsLst>
                <a:gs pos="0">
                  <a:schemeClr val="lt2"/>
                </a:gs>
                <a:gs pos="100000">
                  <a:srgbClr val="F93500"/>
                </a:gs>
              </a:gsLst>
              <a:lin ang="5400000" scaled="0"/>
            </a:gradFill>
            <a:ln>
              <a:noFill/>
            </a:ln>
          </p:spPr>
        </p:sp>
        <p:sp>
          <p:nvSpPr>
            <p:cNvPr id="94" name="Shape 94"/>
            <p:cNvSpPr/>
            <p:nvPr/>
          </p:nvSpPr>
          <p:spPr>
            <a:xfrm>
              <a:off x="52388" y="2066925"/>
              <a:ext cx="109537" cy="109537"/>
            </a:xfrm>
            <a:custGeom>
              <a:avLst/>
              <a:gdLst/>
              <a:ahLst/>
              <a:cxnLst/>
              <a:rect l="0" t="0" r="0" b="0"/>
              <a:pathLst>
                <a:path w="120000" h="120000" extrusionOk="0">
                  <a:moveTo>
                    <a:pt x="62608" y="120000"/>
                  </a:moveTo>
                  <a:cubicBezTo>
                    <a:pt x="26086" y="120000"/>
                    <a:pt x="0" y="93913"/>
                    <a:pt x="0" y="62608"/>
                  </a:cubicBezTo>
                  <a:cubicBezTo>
                    <a:pt x="0" y="26086"/>
                    <a:pt x="26086" y="0"/>
                    <a:pt x="62608" y="0"/>
                  </a:cubicBezTo>
                  <a:cubicBezTo>
                    <a:pt x="93913" y="0"/>
                    <a:pt x="120000" y="26086"/>
                    <a:pt x="120000" y="62608"/>
                  </a:cubicBezTo>
                  <a:cubicBezTo>
                    <a:pt x="120000" y="93913"/>
                    <a:pt x="93913" y="120000"/>
                    <a:pt x="62608" y="120000"/>
                  </a:cubicBezTo>
                  <a:close/>
                  <a:moveTo>
                    <a:pt x="62608" y="20869"/>
                  </a:moveTo>
                  <a:cubicBezTo>
                    <a:pt x="41739" y="20869"/>
                    <a:pt x="20869" y="41739"/>
                    <a:pt x="20869" y="62608"/>
                  </a:cubicBezTo>
                  <a:cubicBezTo>
                    <a:pt x="20869" y="83478"/>
                    <a:pt x="41739" y="99130"/>
                    <a:pt x="62608" y="99130"/>
                  </a:cubicBezTo>
                  <a:cubicBezTo>
                    <a:pt x="83478" y="99130"/>
                    <a:pt x="99130" y="83478"/>
                    <a:pt x="99130" y="62608"/>
                  </a:cubicBezTo>
                  <a:cubicBezTo>
                    <a:pt x="99130" y="41739"/>
                    <a:pt x="83478" y="20869"/>
                    <a:pt x="62608" y="20869"/>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1228725" y="4662487"/>
              <a:ext cx="23813" cy="2181224"/>
            </a:xfrm>
            <a:prstGeom prst="rect">
              <a:avLst/>
            </a:pr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1319212" y="5041900"/>
              <a:ext cx="371474" cy="1801813"/>
            </a:xfrm>
            <a:custGeom>
              <a:avLst/>
              <a:gdLst/>
              <a:ahLst/>
              <a:cxnLst/>
              <a:rect l="0" t="0" r="0" b="0"/>
              <a:pathLst>
                <a:path w="120000" h="120000" extrusionOk="0">
                  <a:moveTo>
                    <a:pt x="7692" y="120000"/>
                  </a:moveTo>
                  <a:lnTo>
                    <a:pt x="0" y="120000"/>
                  </a:lnTo>
                  <a:lnTo>
                    <a:pt x="0" y="54449"/>
                  </a:lnTo>
                  <a:lnTo>
                    <a:pt x="0" y="54132"/>
                  </a:lnTo>
                  <a:lnTo>
                    <a:pt x="112307" y="0"/>
                  </a:lnTo>
                  <a:lnTo>
                    <a:pt x="120000" y="634"/>
                  </a:lnTo>
                  <a:lnTo>
                    <a:pt x="7692" y="54766"/>
                  </a:lnTo>
                  <a:lnTo>
                    <a:pt x="7692" y="120000"/>
                  </a:lnTo>
                  <a:close/>
                </a:path>
              </a:pathLst>
            </a:custGeom>
            <a:gradFill>
              <a:gsLst>
                <a:gs pos="0">
                  <a:schemeClr val="lt2"/>
                </a:gs>
                <a:gs pos="100000">
                  <a:srgbClr val="F93500"/>
                </a:gs>
              </a:gsLst>
              <a:lin ang="5400000" scaled="0"/>
            </a:gradFill>
            <a:ln>
              <a:noFill/>
            </a:ln>
          </p:spPr>
        </p:sp>
        <p:sp>
          <p:nvSpPr>
            <p:cNvPr id="97" name="Shape 97"/>
            <p:cNvSpPr/>
            <p:nvPr/>
          </p:nvSpPr>
          <p:spPr>
            <a:xfrm>
              <a:off x="1147762"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819150" y="3983037"/>
              <a:ext cx="347662" cy="2860674"/>
            </a:xfrm>
            <a:custGeom>
              <a:avLst/>
              <a:gdLst/>
              <a:ahLst/>
              <a:cxnLst/>
              <a:rect l="0" t="0" r="0" b="0"/>
              <a:pathLst>
                <a:path w="120000" h="120000" extrusionOk="0">
                  <a:moveTo>
                    <a:pt x="120000" y="120000"/>
                  </a:moveTo>
                  <a:lnTo>
                    <a:pt x="110136" y="120000"/>
                  </a:lnTo>
                  <a:lnTo>
                    <a:pt x="110136" y="78912"/>
                  </a:lnTo>
                  <a:lnTo>
                    <a:pt x="0" y="199"/>
                  </a:lnTo>
                  <a:lnTo>
                    <a:pt x="8219" y="0"/>
                  </a:lnTo>
                  <a:lnTo>
                    <a:pt x="120000" y="78912"/>
                  </a:lnTo>
                  <a:lnTo>
                    <a:pt x="120000" y="120000"/>
                  </a:lnTo>
                  <a:close/>
                </a:path>
              </a:pathLst>
            </a:custGeom>
            <a:gradFill>
              <a:gsLst>
                <a:gs pos="0">
                  <a:schemeClr val="lt2"/>
                </a:gs>
                <a:gs pos="100000">
                  <a:srgbClr val="F93500"/>
                </a:gs>
              </a:gsLst>
              <a:lin ang="5400000" scaled="0"/>
            </a:gradFill>
            <a:ln>
              <a:noFill/>
            </a:ln>
          </p:spPr>
        </p:sp>
        <p:sp>
          <p:nvSpPr>
            <p:cNvPr id="99" name="Shape 99"/>
            <p:cNvSpPr/>
            <p:nvPr/>
          </p:nvSpPr>
          <p:spPr>
            <a:xfrm>
              <a:off x="728662" y="3806825"/>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4000"/>
                    <a:pt x="33000" y="108000"/>
                    <a:pt x="60000" y="108000"/>
                  </a:cubicBezTo>
                  <a:cubicBezTo>
                    <a:pt x="87000" y="108000"/>
                    <a:pt x="108000" y="84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1624012" y="48672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1404937" y="5422900"/>
              <a:ext cx="371474" cy="1425574"/>
            </a:xfrm>
            <a:custGeom>
              <a:avLst/>
              <a:gdLst/>
              <a:ahLst/>
              <a:cxnLst/>
              <a:rect l="0" t="0" r="0" b="0"/>
              <a:pathLst>
                <a:path w="120000" h="120000" extrusionOk="0">
                  <a:moveTo>
                    <a:pt x="9230" y="120000"/>
                  </a:moveTo>
                  <a:lnTo>
                    <a:pt x="0" y="120000"/>
                  </a:lnTo>
                  <a:lnTo>
                    <a:pt x="0" y="68819"/>
                  </a:lnTo>
                  <a:lnTo>
                    <a:pt x="0" y="68418"/>
                  </a:lnTo>
                  <a:lnTo>
                    <a:pt x="113846" y="0"/>
                  </a:lnTo>
                  <a:lnTo>
                    <a:pt x="120000" y="801"/>
                  </a:lnTo>
                  <a:lnTo>
                    <a:pt x="9230" y="69220"/>
                  </a:lnTo>
                  <a:lnTo>
                    <a:pt x="9230" y="120000"/>
                  </a:lnTo>
                  <a:close/>
                </a:path>
              </a:pathLst>
            </a:custGeom>
            <a:gradFill>
              <a:gsLst>
                <a:gs pos="0">
                  <a:schemeClr val="lt2"/>
                </a:gs>
                <a:gs pos="100000">
                  <a:srgbClr val="F93500"/>
                </a:gs>
              </a:gsLst>
              <a:lin ang="5400000" scaled="0"/>
            </a:gradFill>
            <a:ln>
              <a:noFill/>
            </a:ln>
          </p:spPr>
        </p:sp>
        <p:sp>
          <p:nvSpPr>
            <p:cNvPr id="102" name="Shape 102"/>
            <p:cNvSpPr/>
            <p:nvPr/>
          </p:nvSpPr>
          <p:spPr>
            <a:xfrm>
              <a:off x="1666875" y="5945187"/>
              <a:ext cx="152399" cy="912813"/>
            </a:xfrm>
            <a:custGeom>
              <a:avLst/>
              <a:gdLst/>
              <a:ahLst/>
              <a:cxnLst/>
              <a:rect l="0" t="0" r="0" b="0"/>
              <a:pathLst>
                <a:path w="120000" h="120000" extrusionOk="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F93500"/>
                </a:gs>
              </a:gsLst>
              <a:lin ang="5400000" scaled="0"/>
            </a:gradFill>
            <a:ln>
              <a:noFill/>
            </a:ln>
          </p:spPr>
        </p:sp>
        <p:sp>
          <p:nvSpPr>
            <p:cNvPr id="103" name="Shape 103"/>
            <p:cNvSpPr/>
            <p:nvPr/>
          </p:nvSpPr>
          <p:spPr>
            <a:xfrm>
              <a:off x="1709738" y="52466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1709738" y="57642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1766888" y="6330950"/>
              <a:ext cx="419099" cy="527050"/>
            </a:xfrm>
            <a:custGeom>
              <a:avLst/>
              <a:gdLst/>
              <a:ahLst/>
              <a:cxnLst/>
              <a:rect l="0" t="0" r="0" b="0"/>
              <a:pathLst>
                <a:path w="120000" h="120000" extrusionOk="0">
                  <a:moveTo>
                    <a:pt x="5454" y="119999"/>
                  </a:moveTo>
                  <a:lnTo>
                    <a:pt x="0" y="117831"/>
                  </a:lnTo>
                  <a:lnTo>
                    <a:pt x="20454" y="74457"/>
                  </a:lnTo>
                  <a:lnTo>
                    <a:pt x="115909" y="0"/>
                  </a:lnTo>
                  <a:lnTo>
                    <a:pt x="120000" y="4337"/>
                  </a:lnTo>
                  <a:lnTo>
                    <a:pt x="27272" y="77710"/>
                  </a:lnTo>
                  <a:lnTo>
                    <a:pt x="5454" y="119999"/>
                  </a:lnTo>
                  <a:close/>
                </a:path>
              </a:pathLst>
            </a:custGeom>
            <a:gradFill>
              <a:gsLst>
                <a:gs pos="0">
                  <a:schemeClr val="lt2"/>
                </a:gs>
                <a:gs pos="100000">
                  <a:srgbClr val="F93500"/>
                </a:gs>
              </a:gsLst>
              <a:lin ang="5400000" scaled="0"/>
            </a:gradFill>
            <a:ln>
              <a:noFill/>
            </a:ln>
          </p:spPr>
        </p:sp>
        <p:sp>
          <p:nvSpPr>
            <p:cNvPr id="106" name="Shape 106"/>
            <p:cNvSpPr/>
            <p:nvPr/>
          </p:nvSpPr>
          <p:spPr>
            <a:xfrm>
              <a:off x="2147888" y="6221412"/>
              <a:ext cx="157162" cy="147638"/>
            </a:xfrm>
            <a:custGeom>
              <a:avLst/>
              <a:gdLst/>
              <a:ahLst/>
              <a:cxnLst/>
              <a:rect l="0" t="0" r="0" b="0"/>
              <a:pathLst>
                <a:path w="120000" h="120000" extrusionOk="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504825" y="9525"/>
              <a:ext cx="233363" cy="5103813"/>
            </a:xfrm>
            <a:custGeom>
              <a:avLst/>
              <a:gdLst/>
              <a:ahLst/>
              <a:cxnLst/>
              <a:rect l="0" t="0" r="0" b="0"/>
              <a:pathLst>
                <a:path w="120000" h="120000" extrusionOk="0">
                  <a:moveTo>
                    <a:pt x="107755" y="120000"/>
                  </a:moveTo>
                  <a:lnTo>
                    <a:pt x="105306" y="102793"/>
                  </a:lnTo>
                  <a:lnTo>
                    <a:pt x="0" y="70954"/>
                  </a:lnTo>
                  <a:lnTo>
                    <a:pt x="0" y="0"/>
                  </a:lnTo>
                  <a:lnTo>
                    <a:pt x="12244" y="0"/>
                  </a:lnTo>
                  <a:lnTo>
                    <a:pt x="12244" y="70842"/>
                  </a:lnTo>
                  <a:lnTo>
                    <a:pt x="117551" y="102793"/>
                  </a:lnTo>
                  <a:lnTo>
                    <a:pt x="120000" y="120000"/>
                  </a:lnTo>
                  <a:lnTo>
                    <a:pt x="107755" y="120000"/>
                  </a:lnTo>
                  <a:close/>
                </a:path>
              </a:pathLst>
            </a:custGeom>
            <a:gradFill>
              <a:gsLst>
                <a:gs pos="0">
                  <a:schemeClr val="lt2"/>
                </a:gs>
                <a:gs pos="100000">
                  <a:srgbClr val="F93500"/>
                </a:gs>
              </a:gsLst>
              <a:lin ang="5400000" scaled="0"/>
            </a:gradFill>
            <a:ln>
              <a:noFill/>
            </a:ln>
          </p:spPr>
        </p:sp>
        <p:sp>
          <p:nvSpPr>
            <p:cNvPr id="108" name="Shape 108"/>
            <p:cNvSpPr/>
            <p:nvPr/>
          </p:nvSpPr>
          <p:spPr>
            <a:xfrm>
              <a:off x="633412" y="5103812"/>
              <a:ext cx="185738" cy="185738"/>
            </a:xfrm>
            <a:custGeom>
              <a:avLst/>
              <a:gdLst/>
              <a:ahLst/>
              <a:cxnLst/>
              <a:rect l="0" t="0" r="0" b="0"/>
              <a:pathLst>
                <a:path w="120000" h="120000" extrusionOk="0">
                  <a:moveTo>
                    <a:pt x="61538" y="120000"/>
                  </a:moveTo>
                  <a:cubicBezTo>
                    <a:pt x="27692" y="120000"/>
                    <a:pt x="0" y="92307"/>
                    <a:pt x="0" y="58461"/>
                  </a:cubicBezTo>
                  <a:cubicBezTo>
                    <a:pt x="0" y="27692"/>
                    <a:pt x="27692" y="0"/>
                    <a:pt x="61538" y="0"/>
                  </a:cubicBezTo>
                  <a:cubicBezTo>
                    <a:pt x="92307" y="0"/>
                    <a:pt x="120000" y="27692"/>
                    <a:pt x="120000" y="58461"/>
                  </a:cubicBezTo>
                  <a:cubicBezTo>
                    <a:pt x="120000" y="92307"/>
                    <a:pt x="92307" y="120000"/>
                    <a:pt x="61538" y="120000"/>
                  </a:cubicBezTo>
                  <a:close/>
                  <a:moveTo>
                    <a:pt x="61538" y="12307"/>
                  </a:moveTo>
                  <a:cubicBezTo>
                    <a:pt x="33846" y="12307"/>
                    <a:pt x="12307" y="33846"/>
                    <a:pt x="12307" y="58461"/>
                  </a:cubicBezTo>
                  <a:cubicBezTo>
                    <a:pt x="12307" y="86153"/>
                    <a:pt x="33846" y="107692"/>
                    <a:pt x="61538" y="107692"/>
                  </a:cubicBezTo>
                  <a:cubicBezTo>
                    <a:pt x="86153" y="107692"/>
                    <a:pt x="107692" y="86153"/>
                    <a:pt x="107692" y="58461"/>
                  </a:cubicBezTo>
                  <a:cubicBezTo>
                    <a:pt x="107692" y="33846"/>
                    <a:pt x="86153" y="12307"/>
                    <a:pt x="61538" y="12307"/>
                  </a:cubicBezTo>
                  <a:close/>
                </a:path>
              </a:pathLst>
            </a:custGeom>
            <a:gradFill>
              <a:gsLst>
                <a:gs pos="0">
                  <a:schemeClr val="lt2"/>
                </a:gs>
                <a:gs pos="100000">
                  <a:srgbClr val="F93500"/>
                </a:gs>
              </a:gsLst>
              <a:lin ang="5400000" scaled="0"/>
            </a:gradFill>
            <a:ln>
              <a:noFill/>
            </a:ln>
          </p:spPr>
          <p:txBody>
            <a:bodyPr lIns="91425" tIns="91425" rIns="91425" bIns="91425" anchor="ctr" anchorCtr="0">
              <a:noAutofit/>
            </a:bodyPr>
            <a:lstStyle/>
            <a:p>
              <a:pPr lvl="0">
                <a:spcBef>
                  <a:spcPts val="0"/>
                </a:spcBef>
                <a:buNone/>
              </a:pPr>
              <a:endParaRPr/>
            </a:p>
          </p:txBody>
        </p:sp>
      </p:grpSp>
      <p:sp>
        <p:nvSpPr>
          <p:cNvPr id="109" name="Shape 109"/>
          <p:cNvSpPr txBox="1">
            <a:spLocks noGrp="1"/>
          </p:cNvSpPr>
          <p:nvPr>
            <p:ph type="ctrTitle"/>
          </p:nvPr>
        </p:nvSpPr>
        <p:spPr>
          <a:xfrm>
            <a:off x="1876424" y="1122362"/>
            <a:ext cx="8791575" cy="2387600"/>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48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0" name="Shape 110"/>
          <p:cNvSpPr txBox="1">
            <a:spLocks noGrp="1"/>
          </p:cNvSpPr>
          <p:nvPr>
            <p:ph type="subTitle" idx="1"/>
          </p:nvPr>
        </p:nvSpPr>
        <p:spPr>
          <a:xfrm>
            <a:off x="1876424" y="3602037"/>
            <a:ext cx="8791575" cy="1655761"/>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accent2"/>
              </a:buClr>
              <a:buFont typeface="Arial"/>
              <a:buNone/>
              <a:defRPr sz="2000" b="0" i="0" u="none" strike="noStrike" cap="none">
                <a:solidFill>
                  <a:schemeClr val="accent2"/>
                </a:solidFill>
                <a:latin typeface="Questrial"/>
                <a:ea typeface="Questrial"/>
                <a:cs typeface="Questrial"/>
                <a:sym typeface="Questrial"/>
              </a:defRPr>
            </a:lvl1pPr>
            <a:lvl2pPr marL="457200" marR="0" lvl="1" indent="0" algn="ctr"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2pPr>
            <a:lvl3pPr marL="914400" marR="0" lvl="2" indent="0" algn="ctr"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3pPr>
            <a:lvl4pPr marL="1371600" marR="0" lvl="3"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4pPr>
            <a:lvl5pPr marL="1828800" marR="0" lvl="4"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5pPr>
            <a:lvl6pPr marL="2286000" marR="0" lvl="5"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6pPr>
            <a:lvl7pPr marL="2743200" marR="0" lvl="6"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7pPr>
            <a:lvl8pPr marL="3200400" marR="0" lvl="7"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8pPr>
            <a:lvl9pPr marL="3657600" marR="0" lvl="8" indent="0" algn="ctr"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11" name="Shape 111"/>
          <p:cNvSpPr txBox="1">
            <a:spLocks noGrp="1"/>
          </p:cNvSpPr>
          <p:nvPr>
            <p:ph type="dt" idx="10"/>
          </p:nvPr>
        </p:nvSpPr>
        <p:spPr>
          <a:xfrm>
            <a:off x="7077510" y="5410201"/>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2" name="Shape 112"/>
          <p:cNvSpPr txBox="1">
            <a:spLocks noGrp="1"/>
          </p:cNvSpPr>
          <p:nvPr>
            <p:ph type="ftr" idx="11"/>
          </p:nvPr>
        </p:nvSpPr>
        <p:spPr>
          <a:xfrm>
            <a:off x="1876424" y="5410201"/>
            <a:ext cx="5124886"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3" name="Shape 113"/>
          <p:cNvSpPr txBox="1">
            <a:spLocks noGrp="1"/>
          </p:cNvSpPr>
          <p:nvPr>
            <p:ph type="sldNum" idx="12"/>
          </p:nvPr>
        </p:nvSpPr>
        <p:spPr>
          <a:xfrm>
            <a:off x="9896910" y="5410198"/>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141409" y="4304664"/>
            <a:ext cx="9912355" cy="81935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7" name="Shape 167"/>
          <p:cNvSpPr>
            <a:spLocks noGrp="1"/>
          </p:cNvSpPr>
          <p:nvPr>
            <p:ph type="pic" idx="2"/>
          </p:nvPr>
        </p:nvSpPr>
        <p:spPr>
          <a:xfrm>
            <a:off x="1141411" y="606425"/>
            <a:ext cx="9912353" cy="3299777"/>
          </a:xfrm>
          <a:prstGeom prst="round2DiagRect">
            <a:avLst>
              <a:gd name="adj1" fmla="val 4860"/>
              <a:gd name="adj2" fmla="val 0"/>
            </a:avLst>
          </a:prstGeom>
          <a:noFill/>
          <a:ln w="19050" cap="sq" cmpd="sng">
            <a:solidFill>
              <a:srgbClr val="FFAA93">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32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68" name="Shape 168"/>
          <p:cNvSpPr txBox="1">
            <a:spLocks noGrp="1"/>
          </p:cNvSpPr>
          <p:nvPr>
            <p:ph type="body" idx="1"/>
          </p:nvPr>
        </p:nvSpPr>
        <p:spPr>
          <a:xfrm>
            <a:off x="1141363" y="5124019"/>
            <a:ext cx="9910858" cy="682471"/>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69" name="Shape 16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0" name="Shape 17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1" name="Shape 17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141455" y="609600"/>
            <a:ext cx="9905955" cy="34290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4" name="Shape 174"/>
          <p:cNvSpPr txBox="1">
            <a:spLocks noGrp="1"/>
          </p:cNvSpPr>
          <p:nvPr>
            <p:ph type="body" idx="1"/>
          </p:nvPr>
        </p:nvSpPr>
        <p:spPr>
          <a:xfrm>
            <a:off x="1141409" y="4419598"/>
            <a:ext cx="9904458" cy="1371598"/>
          </a:xfrm>
          <a:prstGeom prst="rect">
            <a:avLst/>
          </a:prstGeom>
          <a:noFill/>
          <a:ln>
            <a:noFill/>
          </a:ln>
        </p:spPr>
        <p:txBody>
          <a:bodyPr lIns="91425" tIns="91425" rIns="91425" bIns="91425" anchor="ctr"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75" name="Shape 175"/>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6" name="Shape 176"/>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77" name="Shape 177"/>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446212" y="609599"/>
            <a:ext cx="9302752" cy="274842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0" name="Shape 180"/>
          <p:cNvSpPr txBox="1">
            <a:spLocks noGrp="1"/>
          </p:cNvSpPr>
          <p:nvPr>
            <p:ph type="body" idx="1"/>
          </p:nvPr>
        </p:nvSpPr>
        <p:spPr>
          <a:xfrm>
            <a:off x="1720643" y="3365557"/>
            <a:ext cx="8752299" cy="548967"/>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1" name="Shape 181"/>
          <p:cNvSpPr txBox="1">
            <a:spLocks noGrp="1"/>
          </p:cNvSpPr>
          <p:nvPr>
            <p:ph type="body" idx="2"/>
          </p:nvPr>
        </p:nvSpPr>
        <p:spPr>
          <a:xfrm>
            <a:off x="1141411" y="4309919"/>
            <a:ext cx="9906002" cy="1489496"/>
          </a:xfrm>
          <a:prstGeom prst="rect">
            <a:avLst/>
          </a:prstGeom>
          <a:noFill/>
          <a:ln>
            <a:noFill/>
          </a:ln>
        </p:spPr>
        <p:txBody>
          <a:bodyPr lIns="91425" tIns="91425" rIns="91425" bIns="91425" anchor="ctr"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82" name="Shape 182"/>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3" name="Shape 183"/>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84" name="Shape 184"/>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
        <p:nvSpPr>
          <p:cNvPr id="185" name="Shape 185"/>
          <p:cNvSpPr txBox="1"/>
          <p:nvPr/>
        </p:nvSpPr>
        <p:spPr>
          <a:xfrm>
            <a:off x="903512" y="732393"/>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Questrial"/>
              <a:buNone/>
            </a:pPr>
            <a:r>
              <a:rPr lang="en-US" sz="8000" b="0" i="0" u="none" strike="noStrike" cap="none">
                <a:solidFill>
                  <a:schemeClr val="lt1"/>
                </a:solidFill>
                <a:latin typeface="Questrial"/>
                <a:ea typeface="Questrial"/>
                <a:cs typeface="Questrial"/>
                <a:sym typeface="Questrial"/>
              </a:rPr>
              <a:t>“</a:t>
            </a:r>
          </a:p>
        </p:txBody>
      </p:sp>
      <p:sp>
        <p:nvSpPr>
          <p:cNvPr id="186" name="Shape 186"/>
          <p:cNvSpPr txBox="1"/>
          <p:nvPr/>
        </p:nvSpPr>
        <p:spPr>
          <a:xfrm>
            <a:off x="10537370" y="2764972"/>
            <a:ext cx="609599" cy="584776"/>
          </a:xfrm>
          <a:prstGeom prst="rect">
            <a:avLst/>
          </a:prstGeom>
          <a:noFill/>
          <a:ln>
            <a:noFill/>
          </a:ln>
        </p:spPr>
        <p:txBody>
          <a:bodyPr lIns="91425" tIns="45700" rIns="91425" bIns="45700" anchor="ctr" anchorCtr="0">
            <a:noAutofit/>
          </a:bodyPr>
          <a:lstStyle/>
          <a:p>
            <a:pPr marL="0" marR="0" lvl="0" indent="0" algn="r" rtl="0">
              <a:spcBef>
                <a:spcPts val="0"/>
              </a:spcBef>
              <a:buClr>
                <a:schemeClr val="lt1"/>
              </a:buClr>
              <a:buSzPct val="25000"/>
              <a:buFont typeface="Questrial"/>
              <a:buNone/>
            </a:pPr>
            <a:r>
              <a:rPr lang="en-US" sz="8000" b="0" i="0" u="none" strike="noStrike" cap="none">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Name Car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1141409" y="2134041"/>
            <a:ext cx="9906000" cy="2511834"/>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9" name="Shape 189"/>
          <p:cNvSpPr txBox="1">
            <a:spLocks noGrp="1"/>
          </p:cNvSpPr>
          <p:nvPr>
            <p:ph type="body" idx="1"/>
          </p:nvPr>
        </p:nvSpPr>
        <p:spPr>
          <a:xfrm>
            <a:off x="1141363" y="4657655"/>
            <a:ext cx="9904505" cy="114064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90" name="Shape 19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91" name="Shape 19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92" name="Shape 192"/>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Column">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1141412" y="609600"/>
            <a:ext cx="9905997" cy="19049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5" name="Shape 195"/>
          <p:cNvSpPr txBox="1">
            <a:spLocks noGrp="1"/>
          </p:cNvSpPr>
          <p:nvPr>
            <p:ph type="body" idx="1"/>
          </p:nvPr>
        </p:nvSpPr>
        <p:spPr>
          <a:xfrm>
            <a:off x="1141409" y="2674463"/>
            <a:ext cx="3196899"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96" name="Shape 196"/>
          <p:cNvSpPr txBox="1">
            <a:spLocks noGrp="1"/>
          </p:cNvSpPr>
          <p:nvPr>
            <p:ph type="body" idx="2"/>
          </p:nvPr>
        </p:nvSpPr>
        <p:spPr>
          <a:xfrm>
            <a:off x="1127917" y="3360262"/>
            <a:ext cx="3208734"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197" name="Shape 197"/>
          <p:cNvSpPr txBox="1">
            <a:spLocks noGrp="1"/>
          </p:cNvSpPr>
          <p:nvPr>
            <p:ph type="body" idx="3"/>
          </p:nvPr>
        </p:nvSpPr>
        <p:spPr>
          <a:xfrm>
            <a:off x="4514766" y="2677634"/>
            <a:ext cx="3184385"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98" name="Shape 198"/>
          <p:cNvSpPr txBox="1">
            <a:spLocks noGrp="1"/>
          </p:cNvSpPr>
          <p:nvPr>
            <p:ph type="body" idx="4"/>
          </p:nvPr>
        </p:nvSpPr>
        <p:spPr>
          <a:xfrm>
            <a:off x="4504212" y="3363435"/>
            <a:ext cx="3195829"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199" name="Shape 199"/>
          <p:cNvSpPr txBox="1">
            <a:spLocks noGrp="1"/>
          </p:cNvSpPr>
          <p:nvPr>
            <p:ph type="body" idx="5"/>
          </p:nvPr>
        </p:nvSpPr>
        <p:spPr>
          <a:xfrm>
            <a:off x="7852442" y="2674463"/>
            <a:ext cx="3194967" cy="685799"/>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0" name="Shape 200"/>
          <p:cNvSpPr txBox="1">
            <a:spLocks noGrp="1"/>
          </p:cNvSpPr>
          <p:nvPr>
            <p:ph type="body" idx="6"/>
          </p:nvPr>
        </p:nvSpPr>
        <p:spPr>
          <a:xfrm>
            <a:off x="7852442" y="3360262"/>
            <a:ext cx="3194967" cy="243093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1" name="Shape 20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02" name="Shape 20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03" name="Shape 203"/>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 Picture Column">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1141411" y="609600"/>
            <a:ext cx="9905998" cy="19049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6" name="Shape 206"/>
          <p:cNvSpPr txBox="1">
            <a:spLocks noGrp="1"/>
          </p:cNvSpPr>
          <p:nvPr>
            <p:ph type="body" idx="1"/>
          </p:nvPr>
        </p:nvSpPr>
        <p:spPr>
          <a:xfrm>
            <a:off x="1141412" y="4404596"/>
            <a:ext cx="31952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07" name="Shape 207"/>
          <p:cNvSpPr>
            <a:spLocks noGrp="1"/>
          </p:cNvSpPr>
          <p:nvPr>
            <p:ph type="pic" idx="2"/>
          </p:nvPr>
        </p:nvSpPr>
        <p:spPr>
          <a:xfrm>
            <a:off x="1141412" y="2666998"/>
            <a:ext cx="3195240" cy="1524000"/>
          </a:xfrm>
          <a:prstGeom prst="round2DiagRect">
            <a:avLst>
              <a:gd name="adj1" fmla="val 16667"/>
              <a:gd name="adj2" fmla="val 0"/>
            </a:avLst>
          </a:prstGeom>
          <a:noFill/>
          <a:ln w="19050" cap="sq" cmpd="sng">
            <a:solidFill>
              <a:srgbClr val="FFAA93">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08" name="Shape 208"/>
          <p:cNvSpPr txBox="1">
            <a:spLocks noGrp="1"/>
          </p:cNvSpPr>
          <p:nvPr>
            <p:ph type="body" idx="3"/>
          </p:nvPr>
        </p:nvSpPr>
        <p:spPr>
          <a:xfrm>
            <a:off x="1141412" y="4980857"/>
            <a:ext cx="3195240" cy="817842"/>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09" name="Shape 209"/>
          <p:cNvSpPr txBox="1">
            <a:spLocks noGrp="1"/>
          </p:cNvSpPr>
          <p:nvPr>
            <p:ph type="body" idx="4"/>
          </p:nvPr>
        </p:nvSpPr>
        <p:spPr>
          <a:xfrm>
            <a:off x="4489053" y="4404596"/>
            <a:ext cx="3200399"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0" name="Shape 210"/>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FFAA93">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1" name="Shape 211"/>
          <p:cNvSpPr txBox="1">
            <a:spLocks noGrp="1"/>
          </p:cNvSpPr>
          <p:nvPr>
            <p:ph type="body" idx="6"/>
          </p:nvPr>
        </p:nvSpPr>
        <p:spPr>
          <a:xfrm>
            <a:off x="4487592" y="4980857"/>
            <a:ext cx="3200399" cy="810342"/>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2" name="Shape 212"/>
          <p:cNvSpPr txBox="1">
            <a:spLocks noGrp="1"/>
          </p:cNvSpPr>
          <p:nvPr>
            <p:ph type="body" idx="7"/>
          </p:nvPr>
        </p:nvSpPr>
        <p:spPr>
          <a:xfrm>
            <a:off x="7852567" y="4404594"/>
            <a:ext cx="3190740" cy="57626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213" name="Shape 213"/>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FFAA93">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228600" marR="0" lvl="0" indent="-228600" algn="l" rtl="0">
              <a:lnSpc>
                <a:spcPct val="120000"/>
              </a:lnSpc>
              <a:spcBef>
                <a:spcPts val="1000"/>
              </a:spcBef>
              <a:buClr>
                <a:schemeClr val="lt1"/>
              </a:buClr>
              <a:buFont typeface="Arial"/>
              <a:buNone/>
              <a:defRPr sz="20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14" name="Shape 214"/>
          <p:cNvSpPr txBox="1">
            <a:spLocks noGrp="1"/>
          </p:cNvSpPr>
          <p:nvPr>
            <p:ph type="body" idx="9"/>
          </p:nvPr>
        </p:nvSpPr>
        <p:spPr>
          <a:xfrm>
            <a:off x="7852442" y="4980853"/>
            <a:ext cx="3194967" cy="810344"/>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900" b="0" i="0" u="none" strike="noStrike" cap="none">
                <a:solidFill>
                  <a:schemeClr val="lt1"/>
                </a:solidFill>
                <a:latin typeface="Questrial"/>
                <a:ea typeface="Questrial"/>
                <a:cs typeface="Questrial"/>
                <a:sym typeface="Questrial"/>
              </a:defRPr>
            </a:lvl9pPr>
          </a:lstStyle>
          <a:p>
            <a:endParaRPr/>
          </a:p>
        </p:txBody>
      </p:sp>
      <p:sp>
        <p:nvSpPr>
          <p:cNvPr id="215" name="Shape 215"/>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16" name="Shape 216"/>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17" name="Shape 217"/>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0" name="Shape 220"/>
          <p:cNvSpPr txBox="1">
            <a:spLocks noGrp="1"/>
          </p:cNvSpPr>
          <p:nvPr>
            <p:ph type="body" idx="1"/>
          </p:nvPr>
        </p:nvSpPr>
        <p:spPr>
          <a:xfrm rot="5400000">
            <a:off x="4323554" y="-932655"/>
            <a:ext cx="3541713" cy="9905998"/>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21" name="Shape 221"/>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2" name="Shape 222"/>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3" name="Shape 223"/>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rot="5400000">
            <a:off x="7454104" y="2197894"/>
            <a:ext cx="5181601" cy="200501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26" name="Shape 226"/>
          <p:cNvSpPr txBox="1">
            <a:spLocks noGrp="1"/>
          </p:cNvSpPr>
          <p:nvPr>
            <p:ph type="body" idx="1"/>
          </p:nvPr>
        </p:nvSpPr>
        <p:spPr>
          <a:xfrm rot="5400000">
            <a:off x="2424904" y="-673895"/>
            <a:ext cx="5181601" cy="7748589"/>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227" name="Shape 227"/>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8" name="Shape 228"/>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229" name="Shape 229"/>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6" name="Shape 116"/>
          <p:cNvSpPr txBox="1">
            <a:spLocks noGrp="1"/>
          </p:cNvSpPr>
          <p:nvPr>
            <p:ph type="body" idx="1"/>
          </p:nvPr>
        </p:nvSpPr>
        <p:spPr>
          <a:xfrm>
            <a:off x="1141409" y="2249485"/>
            <a:ext cx="487838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17" name="Shape 117"/>
          <p:cNvSpPr txBox="1">
            <a:spLocks noGrp="1"/>
          </p:cNvSpPr>
          <p:nvPr>
            <p:ph type="body" idx="2"/>
          </p:nvPr>
        </p:nvSpPr>
        <p:spPr>
          <a:xfrm>
            <a:off x="6172200" y="2249485"/>
            <a:ext cx="4875211"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18" name="Shape 11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19" name="Shape 11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0" name="Shape 120"/>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1141411" y="1419225"/>
            <a:ext cx="9906000"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3" name="Shape 123"/>
          <p:cNvSpPr txBox="1">
            <a:spLocks noGrp="1"/>
          </p:cNvSpPr>
          <p:nvPr>
            <p:ph type="body" idx="1"/>
          </p:nvPr>
        </p:nvSpPr>
        <p:spPr>
          <a:xfrm>
            <a:off x="1141411" y="4424362"/>
            <a:ext cx="9906000" cy="1374775"/>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8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0" i="0" u="none" strike="noStrike" cap="none">
                <a:solidFill>
                  <a:schemeClr val="lt1"/>
                </a:solidFill>
                <a:latin typeface="Questrial"/>
                <a:ea typeface="Questrial"/>
                <a:cs typeface="Questrial"/>
                <a:sym typeface="Questrial"/>
              </a:defRPr>
            </a:lvl9pPr>
          </a:lstStyle>
          <a:p>
            <a:endParaRPr/>
          </a:p>
        </p:txBody>
      </p:sp>
      <p:sp>
        <p:nvSpPr>
          <p:cNvPr id="124" name="Shape 12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5" name="Shape 12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26" name="Shape 126"/>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9" name="Shape 129"/>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0" name="Shape 130"/>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1" name="Shape 131"/>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32" name="Shape 132"/>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1141411" y="619125"/>
            <a:ext cx="9906000" cy="1477961"/>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1370019" y="2249485"/>
            <a:ext cx="4649783"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36" name="Shape 136"/>
          <p:cNvSpPr txBox="1">
            <a:spLocks noGrp="1"/>
          </p:cNvSpPr>
          <p:nvPr>
            <p:ph type="body" idx="2"/>
          </p:nvPr>
        </p:nvSpPr>
        <p:spPr>
          <a:xfrm>
            <a:off x="1141409" y="3073397"/>
            <a:ext cx="4878391" cy="2717801"/>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7" name="Shape 137"/>
          <p:cNvSpPr txBox="1">
            <a:spLocks noGrp="1"/>
          </p:cNvSpPr>
          <p:nvPr>
            <p:ph type="body" idx="3"/>
          </p:nvPr>
        </p:nvSpPr>
        <p:spPr>
          <a:xfrm>
            <a:off x="6400807" y="2249484"/>
            <a:ext cx="4646602"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lt1"/>
              </a:buClr>
              <a:buFont typeface="Arial"/>
              <a:buNone/>
              <a:defRPr sz="24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000" b="1"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800" b="1"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600" b="1" i="0" u="none" strike="noStrike" cap="none">
                <a:solidFill>
                  <a:schemeClr val="lt1"/>
                </a:solidFill>
                <a:latin typeface="Questrial"/>
                <a:ea typeface="Questrial"/>
                <a:cs typeface="Questrial"/>
                <a:sym typeface="Questrial"/>
              </a:defRPr>
            </a:lvl9pPr>
          </a:lstStyle>
          <a:p>
            <a:endParaRPr/>
          </a:p>
        </p:txBody>
      </p:sp>
      <p:sp>
        <p:nvSpPr>
          <p:cNvPr id="138" name="Shape 138"/>
          <p:cNvSpPr txBox="1">
            <a:spLocks noGrp="1"/>
          </p:cNvSpPr>
          <p:nvPr>
            <p:ph type="body" idx="4"/>
          </p:nvPr>
        </p:nvSpPr>
        <p:spPr>
          <a:xfrm>
            <a:off x="6172200" y="3073397"/>
            <a:ext cx="4875209" cy="2717801"/>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39" name="Shape 13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0" name="Shape 14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1" name="Shape 14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4" name="Shape 144"/>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5" name="Shape 145"/>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6" name="Shape 146"/>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7"/>
        <p:cNvGrpSpPr/>
        <p:nvPr/>
      </p:nvGrpSpPr>
      <p:grpSpPr>
        <a:xfrm>
          <a:off x="0" y="0"/>
          <a:ext cx="0" cy="0"/>
          <a:chOff x="0" y="0"/>
          <a:chExt cx="0" cy="0"/>
        </a:xfrm>
      </p:grpSpPr>
      <p:sp>
        <p:nvSpPr>
          <p:cNvPr id="148" name="Shape 148"/>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49" name="Shape 149"/>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0" name="Shape 150"/>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1146704" y="609600"/>
            <a:ext cx="3856037" cy="1639883"/>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53" name="Shape 153"/>
          <p:cNvSpPr txBox="1">
            <a:spLocks noGrp="1"/>
          </p:cNvSpPr>
          <p:nvPr>
            <p:ph type="body" idx="1"/>
          </p:nvPr>
        </p:nvSpPr>
        <p:spPr>
          <a:xfrm>
            <a:off x="5156200" y="592666"/>
            <a:ext cx="5891208" cy="5198534"/>
          </a:xfrm>
          <a:prstGeom prst="rect">
            <a:avLst/>
          </a:prstGeom>
          <a:noFill/>
          <a:ln>
            <a:noFill/>
          </a:ln>
        </p:spPr>
        <p:txBody>
          <a:bodyPr lIns="91425" tIns="91425" rIns="91425" bIns="91425" anchor="ctr"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154" name="Shape 154"/>
          <p:cNvSpPr txBox="1">
            <a:spLocks noGrp="1"/>
          </p:cNvSpPr>
          <p:nvPr>
            <p:ph type="body" idx="2"/>
          </p:nvPr>
        </p:nvSpPr>
        <p:spPr>
          <a:xfrm>
            <a:off x="1146704" y="2249485"/>
            <a:ext cx="3856037" cy="354171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55" name="Shape 155"/>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6" name="Shape 156"/>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57" name="Shape 157"/>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1141412" y="609600"/>
            <a:ext cx="5934507" cy="1639885"/>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lt1"/>
              </a:buClr>
              <a:buFont typeface="Questrial"/>
              <a:buNone/>
              <a:defRPr sz="32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60" name="Shape 160"/>
          <p:cNvSpPr>
            <a:spLocks noGrp="1"/>
          </p:cNvSpPr>
          <p:nvPr>
            <p:ph type="pic" idx="2"/>
          </p:nvPr>
        </p:nvSpPr>
        <p:spPr>
          <a:xfrm>
            <a:off x="7380721" y="609600"/>
            <a:ext cx="3666689" cy="5181599"/>
          </a:xfrm>
          <a:prstGeom prst="round2DiagRect">
            <a:avLst>
              <a:gd name="adj1" fmla="val 5608"/>
              <a:gd name="adj2" fmla="val 0"/>
            </a:avLst>
          </a:prstGeom>
          <a:noFill/>
          <a:ln w="19050" cap="sq" cmpd="sng">
            <a:solidFill>
              <a:srgbClr val="FFAA93">
                <a:alpha val="60000"/>
              </a:srgbClr>
            </a:solidFill>
            <a:prstDash val="solid"/>
            <a:miter/>
            <a:headEnd type="none" w="med" len="med"/>
            <a:tailEnd type="none" w="med" len="med"/>
          </a:ln>
          <a:effectLst>
            <a:outerShdw blurRad="88900" dist="38100" dir="5400000" algn="t" rotWithShape="0">
              <a:srgbClr val="000000">
                <a:alpha val="40000"/>
              </a:srgbClr>
            </a:outerShdw>
          </a:effectLst>
        </p:spPr>
        <p:txBody>
          <a:bodyPr lIns="91425" tIns="91425" rIns="91425" bIns="91425" anchor="t" anchorCtr="0"/>
          <a:lstStyle>
            <a:lvl1pPr marL="0" marR="0" lvl="0" indent="0" algn="l" rtl="0">
              <a:lnSpc>
                <a:spcPct val="120000"/>
              </a:lnSpc>
              <a:spcBef>
                <a:spcPts val="1000"/>
              </a:spcBef>
              <a:buClr>
                <a:schemeClr val="lt1"/>
              </a:buClr>
              <a:buFont typeface="Arial"/>
              <a:buNone/>
              <a:defRPr sz="32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28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24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2000" b="0" i="0" u="none" strike="noStrike" cap="none">
                <a:solidFill>
                  <a:schemeClr val="lt1"/>
                </a:solidFill>
                <a:latin typeface="Questrial"/>
                <a:ea typeface="Questrial"/>
                <a:cs typeface="Questrial"/>
                <a:sym typeface="Questrial"/>
              </a:defRPr>
            </a:lvl9pPr>
          </a:lstStyle>
          <a:p>
            <a:endParaRPr/>
          </a:p>
        </p:txBody>
      </p:sp>
      <p:sp>
        <p:nvSpPr>
          <p:cNvPr id="161" name="Shape 161"/>
          <p:cNvSpPr txBox="1">
            <a:spLocks noGrp="1"/>
          </p:cNvSpPr>
          <p:nvPr>
            <p:ph type="body" idx="1"/>
          </p:nvPr>
        </p:nvSpPr>
        <p:spPr>
          <a:xfrm>
            <a:off x="1141409" y="2249485"/>
            <a:ext cx="5934510" cy="3541713"/>
          </a:xfrm>
          <a:prstGeom prst="rect">
            <a:avLst/>
          </a:prstGeom>
          <a:noFill/>
          <a:ln>
            <a:noFill/>
          </a:ln>
        </p:spPr>
        <p:txBody>
          <a:bodyPr lIns="91425" tIns="91425" rIns="91425" bIns="91425" anchor="t" anchorCtr="0"/>
          <a:lstStyle>
            <a:lvl1pPr marL="0" marR="0" lvl="0" indent="0" algn="l" rtl="0">
              <a:lnSpc>
                <a:spcPct val="120000"/>
              </a:lnSpc>
              <a:spcBef>
                <a:spcPts val="1000"/>
              </a:spcBef>
              <a:buClr>
                <a:schemeClr val="lt1"/>
              </a:buClr>
              <a:buFont typeface="Arial"/>
              <a:buNone/>
              <a:defRPr sz="1600" b="0" i="0" u="none" strike="noStrike" cap="none">
                <a:solidFill>
                  <a:schemeClr val="lt1"/>
                </a:solidFill>
                <a:latin typeface="Questrial"/>
                <a:ea typeface="Questrial"/>
                <a:cs typeface="Questrial"/>
                <a:sym typeface="Questrial"/>
              </a:defRPr>
            </a:lvl1pPr>
            <a:lvl2pPr marL="457200" marR="0" lvl="1" indent="0" algn="l" rtl="0">
              <a:lnSpc>
                <a:spcPct val="120000"/>
              </a:lnSpc>
              <a:spcBef>
                <a:spcPts val="500"/>
              </a:spcBef>
              <a:buClr>
                <a:schemeClr val="lt1"/>
              </a:buClr>
              <a:buFont typeface="Arial"/>
              <a:buNone/>
              <a:defRPr sz="1400" b="0" i="0" u="none" strike="noStrike" cap="none">
                <a:solidFill>
                  <a:schemeClr val="lt1"/>
                </a:solidFill>
                <a:latin typeface="Questrial"/>
                <a:ea typeface="Questrial"/>
                <a:cs typeface="Questrial"/>
                <a:sym typeface="Questrial"/>
              </a:defRPr>
            </a:lvl2pPr>
            <a:lvl3pPr marL="914400" marR="0" lvl="2" indent="0" algn="l" rtl="0">
              <a:lnSpc>
                <a:spcPct val="120000"/>
              </a:lnSpc>
              <a:spcBef>
                <a:spcPts val="500"/>
              </a:spcBef>
              <a:buClr>
                <a:schemeClr val="lt1"/>
              </a:buClr>
              <a:buFont typeface="Arial"/>
              <a:buNone/>
              <a:defRPr sz="1200" b="0" i="0" u="none" strike="noStrike" cap="none">
                <a:solidFill>
                  <a:schemeClr val="lt1"/>
                </a:solidFill>
                <a:latin typeface="Questrial"/>
                <a:ea typeface="Questrial"/>
                <a:cs typeface="Questrial"/>
                <a:sym typeface="Questrial"/>
              </a:defRPr>
            </a:lvl3pPr>
            <a:lvl4pPr marL="1371600" marR="0" lvl="3"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4pPr>
            <a:lvl5pPr marL="1828800" marR="0" lvl="4"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5pPr>
            <a:lvl6pPr marL="2286000" marR="0" lvl="5"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6pPr>
            <a:lvl7pPr marL="2743200" marR="0" lvl="6"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7pPr>
            <a:lvl8pPr marL="3200400" marR="0" lvl="7"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8pPr>
            <a:lvl9pPr marL="3657600" marR="0" lvl="8" indent="0" algn="l" rtl="0">
              <a:lnSpc>
                <a:spcPct val="120000"/>
              </a:lnSpc>
              <a:spcBef>
                <a:spcPts val="500"/>
              </a:spcBef>
              <a:buClr>
                <a:schemeClr val="lt1"/>
              </a:buClr>
              <a:buFont typeface="Arial"/>
              <a:buNone/>
              <a:defRPr sz="1000" b="0" i="0" u="none" strike="noStrike" cap="none">
                <a:solidFill>
                  <a:schemeClr val="lt1"/>
                </a:solidFill>
                <a:latin typeface="Questrial"/>
                <a:ea typeface="Questrial"/>
                <a:cs typeface="Questrial"/>
                <a:sym typeface="Questrial"/>
              </a:defRPr>
            </a:lvl9pPr>
          </a:lstStyle>
          <a:p>
            <a:endParaRPr/>
          </a:p>
        </p:txBody>
      </p:sp>
      <p:sp>
        <p:nvSpPr>
          <p:cNvPr id="162" name="Shape 162"/>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3" name="Shape 163"/>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164" name="Shape 164"/>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5"/>
        <p:cNvGrpSpPr/>
        <p:nvPr/>
      </p:nvGrpSpPr>
      <p:grpSpPr>
        <a:xfrm>
          <a:off x="0" y="0"/>
          <a:ext cx="0" cy="0"/>
          <a:chOff x="0" y="0"/>
          <a:chExt cx="0" cy="0"/>
        </a:xfrm>
      </p:grpSpPr>
      <p:pic>
        <p:nvPicPr>
          <p:cNvPr id="6" name="Shape 6" descr="\\DROBO-FS\QuickDrops\JB\PPTX NG\Droplets\LightingOverlay.png"/>
          <p:cNvPicPr preferRelativeResize="0"/>
          <p:nvPr/>
        </p:nvPicPr>
        <p:blipFill rotWithShape="1">
          <a:blip r:embed="rId20">
            <a:alphaModFix amt="30000"/>
          </a:blip>
          <a:srcRect/>
          <a:stretch/>
        </p:blipFill>
        <p:spPr>
          <a:xfrm>
            <a:off x="0" y="0"/>
            <a:ext cx="12192003" cy="6858000"/>
          </a:xfrm>
          <a:prstGeom prst="rect">
            <a:avLst/>
          </a:prstGeom>
          <a:noFill/>
          <a:ln>
            <a:noFill/>
          </a:ln>
        </p:spPr>
      </p:pic>
      <p:grpSp>
        <p:nvGrpSpPr>
          <p:cNvPr id="7" name="Shape 7"/>
          <p:cNvGrpSpPr/>
          <p:nvPr/>
        </p:nvGrpSpPr>
        <p:grpSpPr>
          <a:xfrm>
            <a:off x="-14288" y="0"/>
            <a:ext cx="12053888" cy="6858000"/>
            <a:chOff x="-14288" y="0"/>
            <a:chExt cx="12053888" cy="6858000"/>
          </a:xfrm>
        </p:grpSpPr>
        <p:grpSp>
          <p:nvGrpSpPr>
            <p:cNvPr id="8" name="Shape 8"/>
            <p:cNvGrpSpPr/>
            <p:nvPr/>
          </p:nvGrpSpPr>
          <p:grpSpPr>
            <a:xfrm>
              <a:off x="-14288" y="0"/>
              <a:ext cx="1220788" cy="6858000"/>
              <a:chOff x="-14288" y="0"/>
              <a:chExt cx="1220788" cy="6858000"/>
            </a:xfrm>
          </p:grpSpPr>
          <p:sp>
            <p:nvSpPr>
              <p:cNvPr id="9" name="Shape 9"/>
              <p:cNvSpPr/>
              <p:nvPr/>
            </p:nvSpPr>
            <p:spPr>
              <a:xfrm>
                <a:off x="114300" y="4763"/>
                <a:ext cx="23813" cy="2181224"/>
              </a:xfrm>
              <a:prstGeom prst="rect">
                <a:avLst/>
              </a:pr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0" name="Shape 10"/>
              <p:cNvSpPr/>
              <p:nvPr/>
            </p:nvSpPr>
            <p:spPr>
              <a:xfrm>
                <a:off x="33336" y="2176463"/>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1" name="Shape 11"/>
              <p:cNvSpPr/>
              <p:nvPr/>
            </p:nvSpPr>
            <p:spPr>
              <a:xfrm>
                <a:off x="28575" y="4021137"/>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200025" y="4763"/>
                <a:ext cx="369888" cy="1811337"/>
              </a:xfrm>
              <a:custGeom>
                <a:avLst/>
                <a:gdLst/>
                <a:ahLst/>
                <a:cxnLst/>
                <a:rect l="0" t="0" r="0" b="0"/>
                <a:pathLst>
                  <a:path w="120000" h="120000" extrusionOk="0">
                    <a:moveTo>
                      <a:pt x="112274" y="120000"/>
                    </a:moveTo>
                    <a:lnTo>
                      <a:pt x="0" y="65836"/>
                    </a:lnTo>
                    <a:lnTo>
                      <a:pt x="0" y="0"/>
                    </a:lnTo>
                    <a:lnTo>
                      <a:pt x="7725" y="0"/>
                    </a:lnTo>
                    <a:lnTo>
                      <a:pt x="7725" y="65521"/>
                    </a:lnTo>
                    <a:lnTo>
                      <a:pt x="120000" y="119368"/>
                    </a:lnTo>
                    <a:lnTo>
                      <a:pt x="112274" y="120000"/>
                    </a:lnTo>
                    <a:close/>
                  </a:path>
                </a:pathLst>
              </a:custGeom>
              <a:gradFill>
                <a:gsLst>
                  <a:gs pos="0">
                    <a:schemeClr val="lt2"/>
                  </a:gs>
                  <a:gs pos="100000">
                    <a:srgbClr val="A62300"/>
                  </a:gs>
                </a:gsLst>
                <a:lin ang="5400000" scaled="0"/>
              </a:gradFill>
              <a:ln>
                <a:noFill/>
              </a:ln>
            </p:spPr>
          </p:sp>
          <p:sp>
            <p:nvSpPr>
              <p:cNvPr id="13" name="Shape 13"/>
              <p:cNvSpPr/>
              <p:nvPr/>
            </p:nvSpPr>
            <p:spPr>
              <a:xfrm>
                <a:off x="503237" y="1801813"/>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9000" y="0"/>
                      <a:pt x="120000" y="18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27000"/>
                      <a:pt x="93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a:off x="285750" y="4763"/>
                <a:ext cx="369888" cy="1430338"/>
              </a:xfrm>
              <a:custGeom>
                <a:avLst/>
                <a:gdLst/>
                <a:ahLst/>
                <a:cxnLst/>
                <a:rect l="0" t="0" r="0" b="0"/>
                <a:pathLst>
                  <a:path w="120000" h="120000" extrusionOk="0">
                    <a:moveTo>
                      <a:pt x="113819" y="120000"/>
                    </a:moveTo>
                    <a:lnTo>
                      <a:pt x="0" y="51009"/>
                    </a:lnTo>
                    <a:lnTo>
                      <a:pt x="0" y="0"/>
                    </a:lnTo>
                    <a:lnTo>
                      <a:pt x="9270" y="0"/>
                    </a:lnTo>
                    <a:lnTo>
                      <a:pt x="9270" y="50610"/>
                    </a:lnTo>
                    <a:lnTo>
                      <a:pt x="120000" y="119200"/>
                    </a:lnTo>
                    <a:lnTo>
                      <a:pt x="113819" y="120000"/>
                    </a:lnTo>
                    <a:close/>
                  </a:path>
                </a:pathLst>
              </a:custGeom>
              <a:gradFill>
                <a:gsLst>
                  <a:gs pos="0">
                    <a:schemeClr val="lt2"/>
                  </a:gs>
                  <a:gs pos="100000">
                    <a:srgbClr val="A62300"/>
                  </a:gs>
                </a:gsLst>
                <a:lin ang="5400000" scaled="0"/>
              </a:gradFill>
              <a:ln>
                <a:noFill/>
              </a:ln>
            </p:spPr>
          </p:sp>
          <p:sp>
            <p:nvSpPr>
              <p:cNvPr id="15" name="Shape 15"/>
              <p:cNvSpPr/>
              <p:nvPr/>
            </p:nvSpPr>
            <p:spPr>
              <a:xfrm>
                <a:off x="546100" y="0"/>
                <a:ext cx="152399" cy="912813"/>
              </a:xfrm>
              <a:custGeom>
                <a:avLst/>
                <a:gdLst/>
                <a:ahLst/>
                <a:cxnLst/>
                <a:rect l="0" t="0" r="0" b="0"/>
                <a:pathLst>
                  <a:path w="120000" h="120000" extrusionOk="0">
                    <a:moveTo>
                      <a:pt x="120000" y="120000"/>
                    </a:moveTo>
                    <a:lnTo>
                      <a:pt x="97500" y="120000"/>
                    </a:lnTo>
                    <a:lnTo>
                      <a:pt x="97500" y="40069"/>
                    </a:lnTo>
                    <a:lnTo>
                      <a:pt x="0" y="1252"/>
                    </a:lnTo>
                    <a:lnTo>
                      <a:pt x="18750" y="0"/>
                    </a:lnTo>
                    <a:lnTo>
                      <a:pt x="120000" y="39443"/>
                    </a:lnTo>
                    <a:lnTo>
                      <a:pt x="120000" y="120000"/>
                    </a:lnTo>
                    <a:close/>
                  </a:path>
                </a:pathLst>
              </a:custGeom>
              <a:gradFill>
                <a:gsLst>
                  <a:gs pos="0">
                    <a:schemeClr val="lt2"/>
                  </a:gs>
                  <a:gs pos="100000">
                    <a:srgbClr val="A62300"/>
                  </a:gs>
                </a:gsLst>
                <a:lin ang="5400000" scaled="0"/>
              </a:gradFill>
              <a:ln>
                <a:noFill/>
              </a:ln>
            </p:spPr>
          </p:sp>
          <p:sp>
            <p:nvSpPr>
              <p:cNvPr id="16" name="Shape 16"/>
              <p:cNvSpPr/>
              <p:nvPr/>
            </p:nvSpPr>
            <p:spPr>
              <a:xfrm>
                <a:off x="588962" y="14208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9000" y="0"/>
                      <a:pt x="120000" y="21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27000"/>
                      <a:pt x="93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7" name="Shape 17"/>
              <p:cNvSpPr/>
              <p:nvPr/>
            </p:nvSpPr>
            <p:spPr>
              <a:xfrm>
                <a:off x="588962" y="9032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18" name="Shape 18"/>
              <p:cNvSpPr/>
              <p:nvPr/>
            </p:nvSpPr>
            <p:spPr>
              <a:xfrm>
                <a:off x="641350" y="0"/>
                <a:ext cx="422275" cy="527050"/>
              </a:xfrm>
              <a:custGeom>
                <a:avLst/>
                <a:gdLst/>
                <a:ahLst/>
                <a:cxnLst/>
                <a:rect l="0" t="0" r="0" b="0"/>
                <a:pathLst>
                  <a:path w="120000" h="120000" extrusionOk="0">
                    <a:moveTo>
                      <a:pt x="115939" y="119999"/>
                    </a:moveTo>
                    <a:lnTo>
                      <a:pt x="21654" y="44457"/>
                    </a:lnTo>
                    <a:lnTo>
                      <a:pt x="0" y="2168"/>
                    </a:lnTo>
                    <a:lnTo>
                      <a:pt x="6766" y="0"/>
                    </a:lnTo>
                    <a:lnTo>
                      <a:pt x="28421" y="41204"/>
                    </a:lnTo>
                    <a:lnTo>
                      <a:pt x="120000" y="115662"/>
                    </a:lnTo>
                    <a:lnTo>
                      <a:pt x="115939" y="119999"/>
                    </a:lnTo>
                    <a:close/>
                  </a:path>
                </a:pathLst>
              </a:custGeom>
              <a:gradFill>
                <a:gsLst>
                  <a:gs pos="0">
                    <a:schemeClr val="lt2"/>
                  </a:gs>
                  <a:gs pos="100000">
                    <a:srgbClr val="A62300"/>
                  </a:gs>
                </a:gsLst>
                <a:lin ang="5400000" scaled="0"/>
              </a:gradFill>
              <a:ln>
                <a:noFill/>
              </a:ln>
            </p:spPr>
          </p:sp>
          <p:sp>
            <p:nvSpPr>
              <p:cNvPr id="19" name="Shape 19"/>
              <p:cNvSpPr/>
              <p:nvPr/>
            </p:nvSpPr>
            <p:spPr>
              <a:xfrm>
                <a:off x="1020762" y="488950"/>
                <a:ext cx="161925" cy="147638"/>
              </a:xfrm>
              <a:custGeom>
                <a:avLst/>
                <a:gdLst/>
                <a:ahLst/>
                <a:cxnLst/>
                <a:rect l="0" t="0" r="0" b="0"/>
                <a:pathLst>
                  <a:path w="120000" h="120000" extrusionOk="0">
                    <a:moveTo>
                      <a:pt x="60000" y="120000"/>
                    </a:moveTo>
                    <a:cubicBezTo>
                      <a:pt x="45882" y="120000"/>
                      <a:pt x="31764" y="116129"/>
                      <a:pt x="21176" y="104516"/>
                    </a:cubicBezTo>
                    <a:cubicBezTo>
                      <a:pt x="0" y="77419"/>
                      <a:pt x="0" y="38709"/>
                      <a:pt x="21176" y="15483"/>
                    </a:cubicBezTo>
                    <a:cubicBezTo>
                      <a:pt x="31764" y="3870"/>
                      <a:pt x="45882" y="0"/>
                      <a:pt x="60000" y="0"/>
                    </a:cubicBezTo>
                    <a:cubicBezTo>
                      <a:pt x="74117" y="0"/>
                      <a:pt x="88235" y="3870"/>
                      <a:pt x="98823" y="15483"/>
                    </a:cubicBezTo>
                    <a:cubicBezTo>
                      <a:pt x="120000" y="38709"/>
                      <a:pt x="120000" y="77419"/>
                      <a:pt x="98823" y="104516"/>
                    </a:cubicBezTo>
                    <a:cubicBezTo>
                      <a:pt x="88235" y="116129"/>
                      <a:pt x="74117" y="120000"/>
                      <a:pt x="60000" y="120000"/>
                    </a:cubicBezTo>
                    <a:close/>
                    <a:moveTo>
                      <a:pt x="60000" y="15483"/>
                    </a:moveTo>
                    <a:cubicBezTo>
                      <a:pt x="49411" y="15483"/>
                      <a:pt x="38823" y="19354"/>
                      <a:pt x="31764" y="27096"/>
                    </a:cubicBezTo>
                    <a:cubicBezTo>
                      <a:pt x="14117" y="46451"/>
                      <a:pt x="14117" y="73548"/>
                      <a:pt x="31764" y="92903"/>
                    </a:cubicBezTo>
                    <a:cubicBezTo>
                      <a:pt x="38823" y="100645"/>
                      <a:pt x="49411" y="104516"/>
                      <a:pt x="60000" y="104516"/>
                    </a:cubicBezTo>
                    <a:cubicBezTo>
                      <a:pt x="70588" y="104516"/>
                      <a:pt x="81176" y="100645"/>
                      <a:pt x="88235" y="92903"/>
                    </a:cubicBezTo>
                    <a:cubicBezTo>
                      <a:pt x="105882" y="73548"/>
                      <a:pt x="105882" y="46451"/>
                      <a:pt x="88235" y="27096"/>
                    </a:cubicBezTo>
                    <a:cubicBezTo>
                      <a:pt x="81176" y="19354"/>
                      <a:pt x="70588" y="15483"/>
                      <a:pt x="60000" y="15483"/>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cxnSp>
            <p:nvCxnSpPr>
              <p:cNvPr id="20" name="Shape 20"/>
              <p:cNvCxnSpPr/>
              <p:nvPr/>
            </p:nvCxnSpPr>
            <p:spPr>
              <a:xfrm>
                <a:off x="-4763" y="9525"/>
                <a:ext cx="0" cy="0"/>
              </a:xfrm>
              <a:prstGeom prst="straightConnector1">
                <a:avLst/>
              </a:prstGeom>
              <a:gradFill>
                <a:gsLst>
                  <a:gs pos="0">
                    <a:schemeClr val="lt2"/>
                  </a:gs>
                  <a:gs pos="100000">
                    <a:srgbClr val="A62300"/>
                  </a:gs>
                </a:gsLst>
                <a:lin ang="5400000" scaled="0"/>
              </a:gradFill>
              <a:ln w="9525" cap="flat" cmpd="sng">
                <a:solidFill>
                  <a:srgbClr val="FFFFFF"/>
                </a:solidFill>
                <a:prstDash val="solid"/>
                <a:miter/>
                <a:headEnd type="none" w="med" len="med"/>
                <a:tailEnd type="none" w="med" len="med"/>
              </a:ln>
            </p:spPr>
          </p:cxnSp>
          <p:sp>
            <p:nvSpPr>
              <p:cNvPr id="21" name="Shape 21"/>
              <p:cNvSpPr/>
              <p:nvPr/>
            </p:nvSpPr>
            <p:spPr>
              <a:xfrm>
                <a:off x="9525" y="1801813"/>
                <a:ext cx="123824" cy="127000"/>
              </a:xfrm>
              <a:custGeom>
                <a:avLst/>
                <a:gdLst/>
                <a:ahLst/>
                <a:cxnLst/>
                <a:rect l="0" t="0" r="0" b="0"/>
                <a:pathLst>
                  <a:path w="120000" h="120000" extrusionOk="0">
                    <a:moveTo>
                      <a:pt x="9230" y="120000"/>
                    </a:moveTo>
                    <a:lnTo>
                      <a:pt x="0" y="106500"/>
                    </a:lnTo>
                    <a:lnTo>
                      <a:pt x="106153" y="0"/>
                    </a:lnTo>
                    <a:lnTo>
                      <a:pt x="120000" y="13500"/>
                    </a:lnTo>
                    <a:lnTo>
                      <a:pt x="9230" y="120000"/>
                    </a:lnTo>
                    <a:close/>
                  </a:path>
                </a:pathLst>
              </a:custGeom>
              <a:gradFill>
                <a:gsLst>
                  <a:gs pos="0">
                    <a:schemeClr val="lt2"/>
                  </a:gs>
                  <a:gs pos="100000">
                    <a:srgbClr val="A62300"/>
                  </a:gs>
                </a:gsLst>
                <a:lin ang="5400000" scaled="0"/>
              </a:gradFill>
              <a:ln>
                <a:noFill/>
              </a:ln>
            </p:spPr>
          </p:sp>
          <p:sp>
            <p:nvSpPr>
              <p:cNvPr id="22" name="Shape 22"/>
              <p:cNvSpPr/>
              <p:nvPr/>
            </p:nvSpPr>
            <p:spPr>
              <a:xfrm>
                <a:off x="-9525" y="3549650"/>
                <a:ext cx="147638" cy="481013"/>
              </a:xfrm>
              <a:custGeom>
                <a:avLst/>
                <a:gdLst/>
                <a:ahLst/>
                <a:cxnLst/>
                <a:rect l="0" t="0" r="0" b="0"/>
                <a:pathLst>
                  <a:path w="120000" h="120000" extrusionOk="0">
                    <a:moveTo>
                      <a:pt x="120000" y="120000"/>
                    </a:moveTo>
                    <a:lnTo>
                      <a:pt x="100645" y="120000"/>
                    </a:lnTo>
                    <a:lnTo>
                      <a:pt x="100645" y="30891"/>
                    </a:lnTo>
                    <a:lnTo>
                      <a:pt x="0" y="4752"/>
                    </a:lnTo>
                    <a:lnTo>
                      <a:pt x="15483" y="0"/>
                    </a:lnTo>
                    <a:lnTo>
                      <a:pt x="120000" y="27326"/>
                    </a:lnTo>
                    <a:lnTo>
                      <a:pt x="120000" y="120000"/>
                    </a:lnTo>
                    <a:close/>
                  </a:path>
                </a:pathLst>
              </a:custGeom>
              <a:gradFill>
                <a:gsLst>
                  <a:gs pos="0">
                    <a:schemeClr val="lt2"/>
                  </a:gs>
                  <a:gs pos="100000">
                    <a:srgbClr val="A62300"/>
                  </a:gs>
                </a:gsLst>
                <a:lin ang="5400000" scaled="0"/>
              </a:gradFill>
              <a:ln>
                <a:noFill/>
              </a:ln>
            </p:spPr>
          </p:sp>
          <p:sp>
            <p:nvSpPr>
              <p:cNvPr id="23" name="Shape 23"/>
              <p:cNvSpPr/>
              <p:nvPr/>
            </p:nvSpPr>
            <p:spPr>
              <a:xfrm>
                <a:off x="128586" y="1382712"/>
                <a:ext cx="142875" cy="476249"/>
              </a:xfrm>
              <a:custGeom>
                <a:avLst/>
                <a:gdLst/>
                <a:ahLst/>
                <a:cxnLst/>
                <a:rect l="0" t="0" r="0" b="0"/>
                <a:pathLst>
                  <a:path w="120000" h="120000" extrusionOk="0">
                    <a:moveTo>
                      <a:pt x="120000" y="120000"/>
                    </a:moveTo>
                    <a:lnTo>
                      <a:pt x="104000" y="120000"/>
                    </a:lnTo>
                    <a:lnTo>
                      <a:pt x="104000" y="33600"/>
                    </a:lnTo>
                    <a:lnTo>
                      <a:pt x="0" y="3600"/>
                    </a:lnTo>
                    <a:lnTo>
                      <a:pt x="12000" y="0"/>
                    </a:lnTo>
                    <a:lnTo>
                      <a:pt x="120000" y="32400"/>
                    </a:lnTo>
                    <a:lnTo>
                      <a:pt x="120000" y="120000"/>
                    </a:lnTo>
                    <a:close/>
                  </a:path>
                </a:pathLst>
              </a:custGeom>
              <a:gradFill>
                <a:gsLst>
                  <a:gs pos="0">
                    <a:schemeClr val="lt2"/>
                  </a:gs>
                  <a:gs pos="100000">
                    <a:srgbClr val="A62300"/>
                  </a:gs>
                </a:gsLst>
                <a:lin ang="5400000" scaled="0"/>
              </a:gradFill>
              <a:ln>
                <a:noFill/>
              </a:ln>
            </p:spPr>
          </p:sp>
          <p:sp>
            <p:nvSpPr>
              <p:cNvPr id="24" name="Shape 24"/>
              <p:cNvSpPr/>
              <p:nvPr/>
            </p:nvSpPr>
            <p:spPr>
              <a:xfrm>
                <a:off x="204786" y="1849438"/>
                <a:ext cx="114300" cy="107949"/>
              </a:xfrm>
              <a:custGeom>
                <a:avLst/>
                <a:gdLst/>
                <a:ahLst/>
                <a:cxnLst/>
                <a:rect l="0" t="0" r="0" b="0"/>
                <a:pathLst>
                  <a:path w="120000" h="120000" extrusionOk="0">
                    <a:moveTo>
                      <a:pt x="60000" y="120000"/>
                    </a:moveTo>
                    <a:cubicBezTo>
                      <a:pt x="30000" y="120000"/>
                      <a:pt x="0" y="93913"/>
                      <a:pt x="0" y="62608"/>
                    </a:cubicBezTo>
                    <a:cubicBezTo>
                      <a:pt x="0" y="26086"/>
                      <a:pt x="30000" y="0"/>
                      <a:pt x="60000" y="0"/>
                    </a:cubicBezTo>
                    <a:cubicBezTo>
                      <a:pt x="90000" y="0"/>
                      <a:pt x="120000" y="26086"/>
                      <a:pt x="120000" y="62608"/>
                    </a:cubicBezTo>
                    <a:cubicBezTo>
                      <a:pt x="120000" y="93913"/>
                      <a:pt x="90000" y="120000"/>
                      <a:pt x="60000" y="120000"/>
                    </a:cubicBezTo>
                    <a:close/>
                    <a:moveTo>
                      <a:pt x="60000" y="20869"/>
                    </a:moveTo>
                    <a:cubicBezTo>
                      <a:pt x="40000" y="20869"/>
                      <a:pt x="20000" y="41739"/>
                      <a:pt x="20000" y="62608"/>
                    </a:cubicBezTo>
                    <a:cubicBezTo>
                      <a:pt x="20000" y="83478"/>
                      <a:pt x="40000" y="99130"/>
                      <a:pt x="60000" y="99130"/>
                    </a:cubicBezTo>
                    <a:cubicBezTo>
                      <a:pt x="80000" y="99130"/>
                      <a:pt x="100000" y="83478"/>
                      <a:pt x="100000" y="62608"/>
                    </a:cubicBezTo>
                    <a:cubicBezTo>
                      <a:pt x="100000" y="41739"/>
                      <a:pt x="80000" y="20869"/>
                      <a:pt x="60000" y="20869"/>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a:off x="133350" y="4662487"/>
                <a:ext cx="23813" cy="2181224"/>
              </a:xfrm>
              <a:prstGeom prst="rect">
                <a:avLst/>
              </a:pr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26" name="Shape 26"/>
              <p:cNvSpPr/>
              <p:nvPr/>
            </p:nvSpPr>
            <p:spPr>
              <a:xfrm>
                <a:off x="223837" y="5041900"/>
                <a:ext cx="369888" cy="1801813"/>
              </a:xfrm>
              <a:custGeom>
                <a:avLst/>
                <a:gdLst/>
                <a:ahLst/>
                <a:cxnLst/>
                <a:rect l="0" t="0" r="0" b="0"/>
                <a:pathLst>
                  <a:path w="120000" h="120000" extrusionOk="0">
                    <a:moveTo>
                      <a:pt x="7725" y="120000"/>
                    </a:moveTo>
                    <a:lnTo>
                      <a:pt x="0" y="120000"/>
                    </a:lnTo>
                    <a:lnTo>
                      <a:pt x="0" y="54449"/>
                    </a:lnTo>
                    <a:lnTo>
                      <a:pt x="0" y="54132"/>
                    </a:lnTo>
                    <a:lnTo>
                      <a:pt x="112274" y="0"/>
                    </a:lnTo>
                    <a:lnTo>
                      <a:pt x="120000" y="634"/>
                    </a:lnTo>
                    <a:lnTo>
                      <a:pt x="7725" y="54766"/>
                    </a:lnTo>
                    <a:lnTo>
                      <a:pt x="7725" y="120000"/>
                    </a:lnTo>
                    <a:close/>
                  </a:path>
                </a:pathLst>
              </a:custGeom>
              <a:gradFill>
                <a:gsLst>
                  <a:gs pos="0">
                    <a:schemeClr val="lt2"/>
                  </a:gs>
                  <a:gs pos="100000">
                    <a:srgbClr val="A62300"/>
                  </a:gs>
                </a:gsLst>
                <a:lin ang="5400000" scaled="0"/>
              </a:gradFill>
              <a:ln>
                <a:noFill/>
              </a:ln>
            </p:spPr>
          </p:sp>
          <p:sp>
            <p:nvSpPr>
              <p:cNvPr id="27" name="Shape 27"/>
              <p:cNvSpPr/>
              <p:nvPr/>
            </p:nvSpPr>
            <p:spPr>
              <a:xfrm>
                <a:off x="52386" y="44815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4000" y="108000"/>
                      <a:pt x="108000" y="87000"/>
                      <a:pt x="108000" y="60000"/>
                    </a:cubicBezTo>
                    <a:cubicBezTo>
                      <a:pt x="108000" y="33000"/>
                      <a:pt x="84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28" name="Shape 28"/>
              <p:cNvSpPr/>
              <p:nvPr/>
            </p:nvSpPr>
            <p:spPr>
              <a:xfrm>
                <a:off x="-14288" y="5627687"/>
                <a:ext cx="85724" cy="1216024"/>
              </a:xfrm>
              <a:custGeom>
                <a:avLst/>
                <a:gdLst/>
                <a:ahLst/>
                <a:cxnLst/>
                <a:rect l="0" t="0" r="0" b="0"/>
                <a:pathLst>
                  <a:path w="120000" h="120000" extrusionOk="0">
                    <a:moveTo>
                      <a:pt x="120000" y="120000"/>
                    </a:moveTo>
                    <a:lnTo>
                      <a:pt x="80000" y="120000"/>
                    </a:lnTo>
                    <a:lnTo>
                      <a:pt x="80000" y="23342"/>
                    </a:lnTo>
                    <a:lnTo>
                      <a:pt x="0" y="469"/>
                    </a:lnTo>
                    <a:lnTo>
                      <a:pt x="40000" y="0"/>
                    </a:lnTo>
                    <a:lnTo>
                      <a:pt x="120000" y="22872"/>
                    </a:lnTo>
                    <a:lnTo>
                      <a:pt x="120000" y="120000"/>
                    </a:lnTo>
                    <a:close/>
                  </a:path>
                </a:pathLst>
              </a:custGeom>
              <a:gradFill>
                <a:gsLst>
                  <a:gs pos="0">
                    <a:schemeClr val="lt2"/>
                  </a:gs>
                  <a:gs pos="100000">
                    <a:srgbClr val="A62300"/>
                  </a:gs>
                </a:gsLst>
                <a:lin ang="5400000" scaled="0"/>
              </a:gradFill>
              <a:ln>
                <a:noFill/>
              </a:ln>
            </p:spPr>
          </p:sp>
          <p:sp>
            <p:nvSpPr>
              <p:cNvPr id="29" name="Shape 29"/>
              <p:cNvSpPr/>
              <p:nvPr/>
            </p:nvSpPr>
            <p:spPr>
              <a:xfrm>
                <a:off x="527050" y="48672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30" name="Shape 30"/>
              <p:cNvSpPr/>
              <p:nvPr/>
            </p:nvSpPr>
            <p:spPr>
              <a:xfrm>
                <a:off x="309562" y="5422900"/>
                <a:ext cx="374649" cy="1425574"/>
              </a:xfrm>
              <a:custGeom>
                <a:avLst/>
                <a:gdLst/>
                <a:ahLst/>
                <a:cxnLst/>
                <a:rect l="0" t="0" r="0" b="0"/>
                <a:pathLst>
                  <a:path w="120000" h="120000" extrusionOk="0">
                    <a:moveTo>
                      <a:pt x="9152" y="120000"/>
                    </a:moveTo>
                    <a:lnTo>
                      <a:pt x="0" y="120000"/>
                    </a:lnTo>
                    <a:lnTo>
                      <a:pt x="0" y="68819"/>
                    </a:lnTo>
                    <a:lnTo>
                      <a:pt x="1525" y="68418"/>
                    </a:lnTo>
                    <a:lnTo>
                      <a:pt x="112372" y="0"/>
                    </a:lnTo>
                    <a:lnTo>
                      <a:pt x="120000" y="801"/>
                    </a:lnTo>
                    <a:lnTo>
                      <a:pt x="9152" y="69220"/>
                    </a:lnTo>
                    <a:lnTo>
                      <a:pt x="9152" y="120000"/>
                    </a:lnTo>
                    <a:close/>
                  </a:path>
                </a:pathLst>
              </a:custGeom>
              <a:gradFill>
                <a:gsLst>
                  <a:gs pos="0">
                    <a:schemeClr val="lt2"/>
                  </a:gs>
                  <a:gs pos="100000">
                    <a:srgbClr val="A62300"/>
                  </a:gs>
                </a:gsLst>
                <a:lin ang="5400000" scaled="0"/>
              </a:gradFill>
              <a:ln>
                <a:noFill/>
              </a:ln>
            </p:spPr>
          </p:sp>
          <p:sp>
            <p:nvSpPr>
              <p:cNvPr id="31" name="Shape 31"/>
              <p:cNvSpPr/>
              <p:nvPr/>
            </p:nvSpPr>
            <p:spPr>
              <a:xfrm>
                <a:off x="569912" y="5945187"/>
                <a:ext cx="152399" cy="912813"/>
              </a:xfrm>
              <a:custGeom>
                <a:avLst/>
                <a:gdLst/>
                <a:ahLst/>
                <a:cxnLst/>
                <a:rect l="0" t="0" r="0" b="0"/>
                <a:pathLst>
                  <a:path w="120000" h="120000" extrusionOk="0">
                    <a:moveTo>
                      <a:pt x="18750" y="120000"/>
                    </a:moveTo>
                    <a:lnTo>
                      <a:pt x="0" y="118747"/>
                    </a:lnTo>
                    <a:lnTo>
                      <a:pt x="101250" y="79930"/>
                    </a:lnTo>
                    <a:lnTo>
                      <a:pt x="101250" y="0"/>
                    </a:lnTo>
                    <a:lnTo>
                      <a:pt x="120000" y="0"/>
                    </a:lnTo>
                    <a:lnTo>
                      <a:pt x="120000" y="80556"/>
                    </a:lnTo>
                    <a:lnTo>
                      <a:pt x="18750" y="120000"/>
                    </a:lnTo>
                    <a:close/>
                  </a:path>
                </a:pathLst>
              </a:custGeom>
              <a:gradFill>
                <a:gsLst>
                  <a:gs pos="0">
                    <a:schemeClr val="lt2"/>
                  </a:gs>
                  <a:gs pos="100000">
                    <a:srgbClr val="A62300"/>
                  </a:gs>
                </a:gsLst>
                <a:lin ang="5400000" scaled="0"/>
              </a:gradFill>
              <a:ln>
                <a:noFill/>
              </a:ln>
            </p:spPr>
          </p:sp>
          <p:sp>
            <p:nvSpPr>
              <p:cNvPr id="32" name="Shape 32"/>
              <p:cNvSpPr/>
              <p:nvPr/>
            </p:nvSpPr>
            <p:spPr>
              <a:xfrm>
                <a:off x="612775" y="5246687"/>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a:off x="612775" y="5764212"/>
                <a:ext cx="190500"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669925" y="6330950"/>
                <a:ext cx="417513" cy="517524"/>
              </a:xfrm>
              <a:custGeom>
                <a:avLst/>
                <a:gdLst/>
                <a:ahLst/>
                <a:cxnLst/>
                <a:rect l="0" t="0" r="0" b="0"/>
                <a:pathLst>
                  <a:path w="120000" h="120000" extrusionOk="0">
                    <a:moveTo>
                      <a:pt x="6844" y="120000"/>
                    </a:moveTo>
                    <a:lnTo>
                      <a:pt x="0" y="117791"/>
                    </a:lnTo>
                    <a:lnTo>
                      <a:pt x="20532" y="75828"/>
                    </a:lnTo>
                    <a:lnTo>
                      <a:pt x="21901" y="75828"/>
                    </a:lnTo>
                    <a:lnTo>
                      <a:pt x="115893" y="0"/>
                    </a:lnTo>
                    <a:lnTo>
                      <a:pt x="120000" y="4417"/>
                    </a:lnTo>
                    <a:lnTo>
                      <a:pt x="27376" y="79141"/>
                    </a:lnTo>
                    <a:lnTo>
                      <a:pt x="6844" y="120000"/>
                    </a:lnTo>
                    <a:close/>
                  </a:path>
                </a:pathLst>
              </a:custGeom>
              <a:gradFill>
                <a:gsLst>
                  <a:gs pos="0">
                    <a:schemeClr val="lt2"/>
                  </a:gs>
                  <a:gs pos="100000">
                    <a:srgbClr val="A62300"/>
                  </a:gs>
                </a:gsLst>
                <a:lin ang="5400000" scaled="0"/>
              </a:gradFill>
              <a:ln>
                <a:noFill/>
              </a:ln>
            </p:spPr>
          </p:sp>
          <p:sp>
            <p:nvSpPr>
              <p:cNvPr id="35" name="Shape 35"/>
              <p:cNvSpPr/>
              <p:nvPr/>
            </p:nvSpPr>
            <p:spPr>
              <a:xfrm>
                <a:off x="1049337" y="6221412"/>
                <a:ext cx="157162" cy="147638"/>
              </a:xfrm>
              <a:custGeom>
                <a:avLst/>
                <a:gdLst/>
                <a:ahLst/>
                <a:cxnLst/>
                <a:rect l="0" t="0" r="0" b="0"/>
                <a:pathLst>
                  <a:path w="120000" h="120000" extrusionOk="0">
                    <a:moveTo>
                      <a:pt x="58181" y="120000"/>
                    </a:moveTo>
                    <a:cubicBezTo>
                      <a:pt x="43636" y="120000"/>
                      <a:pt x="29090" y="112258"/>
                      <a:pt x="18181" y="100645"/>
                    </a:cubicBezTo>
                    <a:cubicBezTo>
                      <a:pt x="7272" y="92903"/>
                      <a:pt x="0" y="77419"/>
                      <a:pt x="0" y="58064"/>
                    </a:cubicBezTo>
                    <a:cubicBezTo>
                      <a:pt x="0" y="42580"/>
                      <a:pt x="7272" y="27096"/>
                      <a:pt x="18181" y="15483"/>
                    </a:cubicBezTo>
                    <a:cubicBezTo>
                      <a:pt x="29090" y="3870"/>
                      <a:pt x="43636" y="0"/>
                      <a:pt x="58181" y="0"/>
                    </a:cubicBezTo>
                    <a:cubicBezTo>
                      <a:pt x="72727" y="0"/>
                      <a:pt x="87272" y="3870"/>
                      <a:pt x="98181" y="15483"/>
                    </a:cubicBezTo>
                    <a:cubicBezTo>
                      <a:pt x="120000" y="38709"/>
                      <a:pt x="120000" y="77419"/>
                      <a:pt x="98181" y="100645"/>
                    </a:cubicBezTo>
                    <a:cubicBezTo>
                      <a:pt x="87272" y="112258"/>
                      <a:pt x="72727" y="120000"/>
                      <a:pt x="58181" y="120000"/>
                    </a:cubicBezTo>
                    <a:close/>
                    <a:moveTo>
                      <a:pt x="58181" y="15483"/>
                    </a:moveTo>
                    <a:cubicBezTo>
                      <a:pt x="47272" y="15483"/>
                      <a:pt x="36363" y="19354"/>
                      <a:pt x="29090" y="27096"/>
                    </a:cubicBezTo>
                    <a:cubicBezTo>
                      <a:pt x="21818" y="34838"/>
                      <a:pt x="14545" y="46451"/>
                      <a:pt x="14545" y="58064"/>
                    </a:cubicBezTo>
                    <a:cubicBezTo>
                      <a:pt x="14545" y="73548"/>
                      <a:pt x="21818" y="81290"/>
                      <a:pt x="29090" y="92903"/>
                    </a:cubicBezTo>
                    <a:cubicBezTo>
                      <a:pt x="36363" y="100645"/>
                      <a:pt x="47272" y="104516"/>
                      <a:pt x="58181" y="104516"/>
                    </a:cubicBezTo>
                    <a:cubicBezTo>
                      <a:pt x="69090" y="104516"/>
                      <a:pt x="80000" y="100645"/>
                      <a:pt x="87272" y="92903"/>
                    </a:cubicBezTo>
                    <a:cubicBezTo>
                      <a:pt x="105454" y="73548"/>
                      <a:pt x="105454" y="46451"/>
                      <a:pt x="87272" y="27096"/>
                    </a:cubicBezTo>
                    <a:cubicBezTo>
                      <a:pt x="80000" y="19354"/>
                      <a:pt x="69090" y="15483"/>
                      <a:pt x="58181" y="15483"/>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grpSp>
        <p:grpSp>
          <p:nvGrpSpPr>
            <p:cNvPr id="36" name="Shape 36"/>
            <p:cNvGrpSpPr/>
            <p:nvPr/>
          </p:nvGrpSpPr>
          <p:grpSpPr>
            <a:xfrm>
              <a:off x="11364911" y="0"/>
              <a:ext cx="674688" cy="6848476"/>
              <a:chOff x="11364911" y="0"/>
              <a:chExt cx="674688" cy="6848476"/>
            </a:xfrm>
          </p:grpSpPr>
          <p:sp>
            <p:nvSpPr>
              <p:cNvPr id="37" name="Shape 37"/>
              <p:cNvSpPr/>
              <p:nvPr/>
            </p:nvSpPr>
            <p:spPr>
              <a:xfrm>
                <a:off x="11483975" y="0"/>
                <a:ext cx="417513" cy="512762"/>
              </a:xfrm>
              <a:custGeom>
                <a:avLst/>
                <a:gdLst/>
                <a:ahLst/>
                <a:cxnLst/>
                <a:rect l="0" t="0" r="0" b="0"/>
                <a:pathLst>
                  <a:path w="120000" h="120000" extrusionOk="0">
                    <a:moveTo>
                      <a:pt x="5475" y="120000"/>
                    </a:moveTo>
                    <a:lnTo>
                      <a:pt x="0" y="116656"/>
                    </a:lnTo>
                    <a:lnTo>
                      <a:pt x="92623" y="40123"/>
                    </a:lnTo>
                    <a:lnTo>
                      <a:pt x="113155" y="0"/>
                    </a:lnTo>
                    <a:lnTo>
                      <a:pt x="120000" y="2229"/>
                    </a:lnTo>
                    <a:lnTo>
                      <a:pt x="99467" y="43467"/>
                    </a:lnTo>
                    <a:lnTo>
                      <a:pt x="99467" y="43467"/>
                    </a:lnTo>
                    <a:lnTo>
                      <a:pt x="5475" y="120000"/>
                    </a:lnTo>
                    <a:close/>
                  </a:path>
                </a:pathLst>
              </a:custGeom>
              <a:gradFill>
                <a:gsLst>
                  <a:gs pos="0">
                    <a:schemeClr val="lt2"/>
                  </a:gs>
                  <a:gs pos="100000">
                    <a:srgbClr val="A62300"/>
                  </a:gs>
                </a:gsLst>
                <a:lin ang="5400000" scaled="0"/>
              </a:gradFill>
              <a:ln>
                <a:noFill/>
              </a:ln>
            </p:spPr>
          </p:sp>
          <p:sp>
            <p:nvSpPr>
              <p:cNvPr id="38" name="Shape 38"/>
              <p:cNvSpPr/>
              <p:nvPr/>
            </p:nvSpPr>
            <p:spPr>
              <a:xfrm>
                <a:off x="11364911" y="474662"/>
                <a:ext cx="157162" cy="152399"/>
              </a:xfrm>
              <a:custGeom>
                <a:avLst/>
                <a:gdLst/>
                <a:ahLst/>
                <a:cxnLst/>
                <a:rect l="0" t="0" r="0" b="0"/>
                <a:pathLst>
                  <a:path w="120000" h="120000" extrusionOk="0">
                    <a:moveTo>
                      <a:pt x="61818" y="120000"/>
                    </a:moveTo>
                    <a:cubicBezTo>
                      <a:pt x="47272" y="120000"/>
                      <a:pt x="32727" y="112500"/>
                      <a:pt x="21818" y="101250"/>
                    </a:cubicBezTo>
                    <a:cubicBezTo>
                      <a:pt x="0" y="78750"/>
                      <a:pt x="0" y="41250"/>
                      <a:pt x="21818" y="18750"/>
                    </a:cubicBezTo>
                    <a:cubicBezTo>
                      <a:pt x="32727" y="7500"/>
                      <a:pt x="47272" y="0"/>
                      <a:pt x="61818" y="0"/>
                    </a:cubicBezTo>
                    <a:cubicBezTo>
                      <a:pt x="76363" y="0"/>
                      <a:pt x="90909" y="7500"/>
                      <a:pt x="101818" y="18750"/>
                    </a:cubicBezTo>
                    <a:cubicBezTo>
                      <a:pt x="112727" y="30000"/>
                      <a:pt x="120000" y="45000"/>
                      <a:pt x="120000" y="60000"/>
                    </a:cubicBezTo>
                    <a:cubicBezTo>
                      <a:pt x="120000" y="75000"/>
                      <a:pt x="112727" y="90000"/>
                      <a:pt x="101818" y="101250"/>
                    </a:cubicBezTo>
                    <a:cubicBezTo>
                      <a:pt x="90909" y="112500"/>
                      <a:pt x="76363" y="120000"/>
                      <a:pt x="61818" y="120000"/>
                    </a:cubicBezTo>
                    <a:close/>
                    <a:moveTo>
                      <a:pt x="61818" y="15000"/>
                    </a:moveTo>
                    <a:cubicBezTo>
                      <a:pt x="50909" y="15000"/>
                      <a:pt x="40000" y="22500"/>
                      <a:pt x="32727" y="30000"/>
                    </a:cubicBezTo>
                    <a:cubicBezTo>
                      <a:pt x="14545" y="45000"/>
                      <a:pt x="14545" y="75000"/>
                      <a:pt x="32727" y="90000"/>
                    </a:cubicBezTo>
                    <a:cubicBezTo>
                      <a:pt x="40000" y="101250"/>
                      <a:pt x="50909" y="105000"/>
                      <a:pt x="61818" y="105000"/>
                    </a:cubicBezTo>
                    <a:cubicBezTo>
                      <a:pt x="72727" y="105000"/>
                      <a:pt x="83636" y="101250"/>
                      <a:pt x="94545" y="90000"/>
                    </a:cubicBezTo>
                    <a:cubicBezTo>
                      <a:pt x="109090" y="75000"/>
                      <a:pt x="109090" y="45000"/>
                      <a:pt x="94545" y="30000"/>
                    </a:cubicBezTo>
                    <a:cubicBezTo>
                      <a:pt x="83636" y="22500"/>
                      <a:pt x="72727" y="15000"/>
                      <a:pt x="61818" y="15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39" name="Shape 39"/>
              <p:cNvSpPr/>
              <p:nvPr/>
            </p:nvSpPr>
            <p:spPr>
              <a:xfrm>
                <a:off x="11631611" y="1539875"/>
                <a:ext cx="188913" cy="190500"/>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40" name="Shape 40"/>
              <p:cNvSpPr/>
              <p:nvPr/>
            </p:nvSpPr>
            <p:spPr>
              <a:xfrm>
                <a:off x="11531600" y="5694362"/>
                <a:ext cx="298450" cy="1154112"/>
              </a:xfrm>
              <a:custGeom>
                <a:avLst/>
                <a:gdLst/>
                <a:ahLst/>
                <a:cxnLst/>
                <a:rect l="0" t="0" r="0" b="0"/>
                <a:pathLst>
                  <a:path w="120000" h="120000" extrusionOk="0">
                    <a:moveTo>
                      <a:pt x="9574" y="120000"/>
                    </a:moveTo>
                    <a:lnTo>
                      <a:pt x="0" y="120000"/>
                    </a:lnTo>
                    <a:lnTo>
                      <a:pt x="0" y="67180"/>
                    </a:lnTo>
                    <a:lnTo>
                      <a:pt x="0" y="67180"/>
                    </a:lnTo>
                    <a:lnTo>
                      <a:pt x="112340" y="0"/>
                    </a:lnTo>
                    <a:lnTo>
                      <a:pt x="120000" y="990"/>
                    </a:lnTo>
                    <a:lnTo>
                      <a:pt x="9574" y="67675"/>
                    </a:lnTo>
                    <a:lnTo>
                      <a:pt x="9574" y="120000"/>
                    </a:lnTo>
                    <a:close/>
                  </a:path>
                </a:pathLst>
              </a:custGeom>
              <a:gradFill>
                <a:gsLst>
                  <a:gs pos="0">
                    <a:schemeClr val="lt2"/>
                  </a:gs>
                  <a:gs pos="100000">
                    <a:srgbClr val="A62300"/>
                  </a:gs>
                </a:gsLst>
                <a:lin ang="5400000" scaled="0"/>
              </a:gradFill>
              <a:ln>
                <a:noFill/>
              </a:ln>
            </p:spPr>
          </p:sp>
          <p:sp>
            <p:nvSpPr>
              <p:cNvPr id="41" name="Shape 41"/>
              <p:cNvSpPr/>
              <p:nvPr/>
            </p:nvSpPr>
            <p:spPr>
              <a:xfrm>
                <a:off x="11772900" y="5551487"/>
                <a:ext cx="157162" cy="155574"/>
              </a:xfrm>
              <a:custGeom>
                <a:avLst/>
                <a:gdLst/>
                <a:ahLst/>
                <a:cxnLst/>
                <a:rect l="0" t="0" r="0" b="0"/>
                <a:pathLst>
                  <a:path w="120000" h="120000" extrusionOk="0">
                    <a:moveTo>
                      <a:pt x="61818" y="120000"/>
                    </a:moveTo>
                    <a:cubicBezTo>
                      <a:pt x="29090" y="120000"/>
                      <a:pt x="0" y="90909"/>
                      <a:pt x="0" y="58181"/>
                    </a:cubicBezTo>
                    <a:cubicBezTo>
                      <a:pt x="0" y="25454"/>
                      <a:pt x="29090" y="0"/>
                      <a:pt x="61818" y="0"/>
                    </a:cubicBezTo>
                    <a:cubicBezTo>
                      <a:pt x="94545" y="0"/>
                      <a:pt x="120000" y="25454"/>
                      <a:pt x="120000" y="58181"/>
                    </a:cubicBezTo>
                    <a:cubicBezTo>
                      <a:pt x="120000" y="90909"/>
                      <a:pt x="94545" y="120000"/>
                      <a:pt x="61818" y="120000"/>
                    </a:cubicBezTo>
                    <a:close/>
                    <a:moveTo>
                      <a:pt x="61818" y="14545"/>
                    </a:moveTo>
                    <a:cubicBezTo>
                      <a:pt x="36363" y="14545"/>
                      <a:pt x="14545" y="32727"/>
                      <a:pt x="14545" y="58181"/>
                    </a:cubicBezTo>
                    <a:cubicBezTo>
                      <a:pt x="14545" y="83636"/>
                      <a:pt x="36363" y="105454"/>
                      <a:pt x="61818" y="105454"/>
                    </a:cubicBezTo>
                    <a:cubicBezTo>
                      <a:pt x="83636" y="105454"/>
                      <a:pt x="105454" y="83636"/>
                      <a:pt x="105454" y="58181"/>
                    </a:cubicBezTo>
                    <a:cubicBezTo>
                      <a:pt x="105454" y="32727"/>
                      <a:pt x="83636" y="14545"/>
                      <a:pt x="61818" y="14545"/>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42" name="Shape 42"/>
              <p:cNvSpPr/>
              <p:nvPr/>
            </p:nvSpPr>
            <p:spPr>
              <a:xfrm>
                <a:off x="11710986" y="4763"/>
                <a:ext cx="304799" cy="1544638"/>
              </a:xfrm>
              <a:custGeom>
                <a:avLst/>
                <a:gdLst/>
                <a:ahLst/>
                <a:cxnLst/>
                <a:rect l="0" t="0" r="0" b="0"/>
                <a:pathLst>
                  <a:path w="120000" h="120000" extrusionOk="0">
                    <a:moveTo>
                      <a:pt x="9375" y="120000"/>
                    </a:moveTo>
                    <a:lnTo>
                      <a:pt x="0" y="120000"/>
                    </a:lnTo>
                    <a:lnTo>
                      <a:pt x="0" y="97430"/>
                    </a:lnTo>
                    <a:lnTo>
                      <a:pt x="108750" y="75724"/>
                    </a:lnTo>
                    <a:lnTo>
                      <a:pt x="108750" y="0"/>
                    </a:lnTo>
                    <a:lnTo>
                      <a:pt x="120000" y="0"/>
                    </a:lnTo>
                    <a:lnTo>
                      <a:pt x="120000" y="76464"/>
                    </a:lnTo>
                    <a:lnTo>
                      <a:pt x="9375" y="98170"/>
                    </a:lnTo>
                    <a:lnTo>
                      <a:pt x="9375" y="120000"/>
                    </a:lnTo>
                    <a:close/>
                  </a:path>
                </a:pathLst>
              </a:custGeom>
              <a:gradFill>
                <a:gsLst>
                  <a:gs pos="0">
                    <a:schemeClr val="lt2"/>
                  </a:gs>
                  <a:gs pos="100000">
                    <a:srgbClr val="A62300"/>
                  </a:gs>
                </a:gsLst>
                <a:lin ang="5400000" scaled="0"/>
              </a:gradFill>
              <a:ln>
                <a:noFill/>
              </a:ln>
            </p:spPr>
          </p:sp>
          <p:sp>
            <p:nvSpPr>
              <p:cNvPr id="43" name="Shape 43"/>
              <p:cNvSpPr/>
              <p:nvPr/>
            </p:nvSpPr>
            <p:spPr>
              <a:xfrm>
                <a:off x="11636375" y="4867275"/>
                <a:ext cx="188913"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3000" y="12000"/>
                      <a:pt x="12000" y="33000"/>
                      <a:pt x="12000" y="60000"/>
                    </a:cubicBezTo>
                    <a:cubicBezTo>
                      <a:pt x="12000" y="87000"/>
                      <a:pt x="33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1441111" y="5046662"/>
                <a:ext cx="307974" cy="1801813"/>
              </a:xfrm>
              <a:custGeom>
                <a:avLst/>
                <a:gdLst/>
                <a:ahLst/>
                <a:cxnLst/>
                <a:rect l="0" t="0" r="0" b="0"/>
                <a:pathLst>
                  <a:path w="120000" h="120000" extrusionOk="0">
                    <a:moveTo>
                      <a:pt x="11134" y="120000"/>
                    </a:moveTo>
                    <a:lnTo>
                      <a:pt x="0" y="120000"/>
                    </a:lnTo>
                    <a:lnTo>
                      <a:pt x="0" y="37427"/>
                    </a:lnTo>
                    <a:lnTo>
                      <a:pt x="108865" y="18713"/>
                    </a:lnTo>
                    <a:lnTo>
                      <a:pt x="108865" y="0"/>
                    </a:lnTo>
                    <a:lnTo>
                      <a:pt x="120000" y="0"/>
                    </a:lnTo>
                    <a:lnTo>
                      <a:pt x="120000" y="19348"/>
                    </a:lnTo>
                    <a:lnTo>
                      <a:pt x="11134" y="38061"/>
                    </a:lnTo>
                    <a:lnTo>
                      <a:pt x="11134" y="120000"/>
                    </a:lnTo>
                    <a:close/>
                  </a:path>
                </a:pathLst>
              </a:custGeom>
              <a:gradFill>
                <a:gsLst>
                  <a:gs pos="0">
                    <a:schemeClr val="lt2"/>
                  </a:gs>
                  <a:gs pos="100000">
                    <a:srgbClr val="A62300"/>
                  </a:gs>
                </a:gsLst>
                <a:lin ang="5400000" scaled="0"/>
              </a:gradFill>
              <a:ln>
                <a:noFill/>
              </a:ln>
            </p:spPr>
          </p:sp>
          <p:sp>
            <p:nvSpPr>
              <p:cNvPr id="45" name="Shape 45"/>
              <p:cNvSpPr/>
              <p:nvPr/>
            </p:nvSpPr>
            <p:spPr>
              <a:xfrm>
                <a:off x="11849100" y="6416675"/>
                <a:ext cx="190500" cy="188913"/>
              </a:xfrm>
              <a:custGeom>
                <a:avLst/>
                <a:gdLst/>
                <a:ahLst/>
                <a:cxnLst/>
                <a:rect l="0" t="0" r="0" b="0"/>
                <a:pathLst>
                  <a:path w="120000" h="120000" extrusionOk="0">
                    <a:moveTo>
                      <a:pt x="60000" y="120000"/>
                    </a:moveTo>
                    <a:cubicBezTo>
                      <a:pt x="27000" y="120000"/>
                      <a:pt x="0" y="93000"/>
                      <a:pt x="0" y="60000"/>
                    </a:cubicBezTo>
                    <a:cubicBezTo>
                      <a:pt x="0" y="27000"/>
                      <a:pt x="27000" y="0"/>
                      <a:pt x="60000" y="0"/>
                    </a:cubicBezTo>
                    <a:cubicBezTo>
                      <a:pt x="93000" y="0"/>
                      <a:pt x="120000" y="27000"/>
                      <a:pt x="120000" y="60000"/>
                    </a:cubicBezTo>
                    <a:cubicBezTo>
                      <a:pt x="120000" y="93000"/>
                      <a:pt x="93000" y="120000"/>
                      <a:pt x="60000" y="120000"/>
                    </a:cubicBezTo>
                    <a:close/>
                    <a:moveTo>
                      <a:pt x="60000" y="12000"/>
                    </a:moveTo>
                    <a:cubicBezTo>
                      <a:pt x="36000" y="12000"/>
                      <a:pt x="12000" y="33000"/>
                      <a:pt x="12000" y="60000"/>
                    </a:cubicBezTo>
                    <a:cubicBezTo>
                      <a:pt x="12000" y="87000"/>
                      <a:pt x="36000" y="108000"/>
                      <a:pt x="60000" y="108000"/>
                    </a:cubicBezTo>
                    <a:cubicBezTo>
                      <a:pt x="87000" y="108000"/>
                      <a:pt x="108000" y="87000"/>
                      <a:pt x="108000" y="60000"/>
                    </a:cubicBezTo>
                    <a:cubicBezTo>
                      <a:pt x="108000" y="33000"/>
                      <a:pt x="87000" y="12000"/>
                      <a:pt x="60000" y="12000"/>
                    </a:cubicBezTo>
                    <a:close/>
                  </a:path>
                </a:pathLst>
              </a:cu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11939586" y="6596063"/>
                <a:ext cx="23813" cy="252412"/>
              </a:xfrm>
              <a:prstGeom prst="rect">
                <a:avLst/>
              </a:prstGeom>
              <a:gradFill>
                <a:gsLst>
                  <a:gs pos="0">
                    <a:schemeClr val="lt2"/>
                  </a:gs>
                  <a:gs pos="100000">
                    <a:srgbClr val="A62300"/>
                  </a:gs>
                </a:gsLst>
                <a:lin ang="5400000" scaled="0"/>
              </a:gradFill>
              <a:ln>
                <a:noFill/>
              </a:ln>
            </p:spPr>
            <p:txBody>
              <a:bodyPr lIns="91425" tIns="91425" rIns="91425" bIns="91425" anchor="ctr" anchorCtr="0">
                <a:noAutofit/>
              </a:bodyPr>
              <a:lstStyle/>
              <a:p>
                <a:pPr lvl="0">
                  <a:spcBef>
                    <a:spcPts val="0"/>
                  </a:spcBef>
                  <a:buNone/>
                </a:pPr>
                <a:endParaRPr/>
              </a:p>
            </p:txBody>
          </p:sp>
        </p:grpSp>
      </p:grpSp>
      <p:sp>
        <p:nvSpPr>
          <p:cNvPr id="47" name="Shape 47"/>
          <p:cNvSpPr txBox="1">
            <a:spLocks noGrp="1"/>
          </p:cNvSpPr>
          <p:nvPr>
            <p:ph type="title"/>
          </p:nvPr>
        </p:nvSpPr>
        <p:spPr>
          <a:xfrm>
            <a:off x="1141412" y="618518"/>
            <a:ext cx="9905997" cy="147857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lt1"/>
              </a:buClr>
              <a:buFont typeface="Questrial"/>
              <a:buNone/>
              <a:defRPr sz="3600" b="0" i="0" u="none" strike="noStrike" cap="none">
                <a:solidFill>
                  <a:schemeClr val="lt1"/>
                </a:solidFill>
                <a:latin typeface="Questrial"/>
                <a:ea typeface="Questrial"/>
                <a:cs typeface="Questrial"/>
                <a:sym typeface="Quest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8" name="Shape 48"/>
          <p:cNvSpPr txBox="1">
            <a:spLocks noGrp="1"/>
          </p:cNvSpPr>
          <p:nvPr>
            <p:ph type="body" idx="1"/>
          </p:nvPr>
        </p:nvSpPr>
        <p:spPr>
          <a:xfrm>
            <a:off x="1141412" y="2249486"/>
            <a:ext cx="9905998" cy="3541713"/>
          </a:xfrm>
          <a:prstGeom prst="rect">
            <a:avLst/>
          </a:prstGeom>
          <a:noFill/>
          <a:ln>
            <a:noFill/>
          </a:ln>
        </p:spPr>
        <p:txBody>
          <a:bodyPr lIns="91425" tIns="91425" rIns="91425" bIns="91425" anchor="t" anchorCtr="0"/>
          <a:lstStyle>
            <a:lvl1pPr marL="228600" marR="0" lvl="0" indent="-38100" algn="l" rtl="0">
              <a:lnSpc>
                <a:spcPct val="120000"/>
              </a:lnSpc>
              <a:spcBef>
                <a:spcPts val="1000"/>
              </a:spcBef>
              <a:buClr>
                <a:schemeClr val="lt1"/>
              </a:buClr>
              <a:buSzPct val="125000"/>
              <a:buFont typeface="Arial"/>
              <a:buChar char="•"/>
              <a:defRPr sz="2400" b="0" i="0" u="none" strike="noStrike" cap="none">
                <a:solidFill>
                  <a:schemeClr val="lt1"/>
                </a:solidFill>
                <a:latin typeface="Questrial"/>
                <a:ea typeface="Questrial"/>
                <a:cs typeface="Questrial"/>
                <a:sym typeface="Questrial"/>
              </a:defRPr>
            </a:lvl1pPr>
            <a:lvl2pPr marL="685800" marR="0" lvl="1" indent="-69850" algn="l" rtl="0">
              <a:lnSpc>
                <a:spcPct val="120000"/>
              </a:lnSpc>
              <a:spcBef>
                <a:spcPts val="500"/>
              </a:spcBef>
              <a:buClr>
                <a:schemeClr val="lt1"/>
              </a:buClr>
              <a:buSzPct val="125000"/>
              <a:buFont typeface="Arial"/>
              <a:buChar char="•"/>
              <a:defRPr sz="2000" b="0" i="0" u="none" strike="noStrike" cap="none">
                <a:solidFill>
                  <a:schemeClr val="lt1"/>
                </a:solidFill>
                <a:latin typeface="Questrial"/>
                <a:ea typeface="Questrial"/>
                <a:cs typeface="Questrial"/>
                <a:sym typeface="Questrial"/>
              </a:defRPr>
            </a:lvl2pPr>
            <a:lvl3pPr marL="1143000" marR="0" lvl="2" indent="-85725" algn="l" rtl="0">
              <a:lnSpc>
                <a:spcPct val="120000"/>
              </a:lnSpc>
              <a:spcBef>
                <a:spcPts val="500"/>
              </a:spcBef>
              <a:buClr>
                <a:schemeClr val="lt1"/>
              </a:buClr>
              <a:buSzPct val="125000"/>
              <a:buFont typeface="Arial"/>
              <a:buChar char="•"/>
              <a:defRPr sz="1800" b="0" i="0" u="none" strike="noStrike" cap="none">
                <a:solidFill>
                  <a:schemeClr val="lt1"/>
                </a:solidFill>
                <a:latin typeface="Questrial"/>
                <a:ea typeface="Questrial"/>
                <a:cs typeface="Questrial"/>
                <a:sym typeface="Questrial"/>
              </a:defRPr>
            </a:lvl3pPr>
            <a:lvl4pPr marL="1600200" marR="0" lvl="3"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4pPr>
            <a:lvl5pPr marL="2057400" marR="0" lvl="4" indent="-101600" algn="l" rtl="0">
              <a:lnSpc>
                <a:spcPct val="120000"/>
              </a:lnSpc>
              <a:spcBef>
                <a:spcPts val="500"/>
              </a:spcBef>
              <a:buClr>
                <a:schemeClr val="lt1"/>
              </a:buClr>
              <a:buSzPct val="125000"/>
              <a:buFont typeface="Arial"/>
              <a:buChar char="•"/>
              <a:defRPr sz="1600" b="0" i="0" u="none" strike="noStrike" cap="none">
                <a:solidFill>
                  <a:schemeClr val="lt1"/>
                </a:solidFill>
                <a:latin typeface="Questrial"/>
                <a:ea typeface="Questrial"/>
                <a:cs typeface="Questrial"/>
                <a:sym typeface="Questrial"/>
              </a:defRPr>
            </a:lvl5pPr>
            <a:lvl6pPr marL="2514600" marR="0" lvl="5"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6pPr>
            <a:lvl7pPr marL="2971800" marR="0" lvl="6"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7pPr>
            <a:lvl8pPr marL="3429000" marR="0" lvl="7"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8pPr>
            <a:lvl9pPr marL="3886200" marR="0" lvl="8" indent="-117475" algn="l" rtl="0">
              <a:lnSpc>
                <a:spcPct val="120000"/>
              </a:lnSpc>
              <a:spcBef>
                <a:spcPts val="500"/>
              </a:spcBef>
              <a:buClr>
                <a:schemeClr val="lt1"/>
              </a:buClr>
              <a:buSzPct val="125000"/>
              <a:buFont typeface="Arial"/>
              <a:buChar char="•"/>
              <a:defRPr sz="1400" b="0" i="0" u="none" strike="noStrike" cap="none">
                <a:solidFill>
                  <a:schemeClr val="lt1"/>
                </a:solidFill>
                <a:latin typeface="Questrial"/>
                <a:ea typeface="Questrial"/>
                <a:cs typeface="Questrial"/>
                <a:sym typeface="Questrial"/>
              </a:defRPr>
            </a:lvl9pPr>
          </a:lstStyle>
          <a:p>
            <a:endParaRPr/>
          </a:p>
        </p:txBody>
      </p:sp>
      <p:sp>
        <p:nvSpPr>
          <p:cNvPr id="49" name="Shape 49"/>
          <p:cNvSpPr txBox="1">
            <a:spLocks noGrp="1"/>
          </p:cNvSpPr>
          <p:nvPr>
            <p:ph type="dt" idx="10"/>
          </p:nvPr>
        </p:nvSpPr>
        <p:spPr>
          <a:xfrm>
            <a:off x="7456921" y="5883276"/>
            <a:ext cx="2743199" cy="365125"/>
          </a:xfrm>
          <a:prstGeom prst="rect">
            <a:avLst/>
          </a:prstGeom>
          <a:noFill/>
          <a:ln>
            <a:noFill/>
          </a:ln>
        </p:spPr>
        <p:txBody>
          <a:bodyPr lIns="91425" tIns="91425" rIns="91425" bIns="91425" anchor="ctr" anchorCtr="0"/>
          <a:lstStyle>
            <a:lvl1pPr marL="0" marR="0" lvl="0" indent="0" algn="r"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0" name="Shape 50"/>
          <p:cNvSpPr txBox="1">
            <a:spLocks noGrp="1"/>
          </p:cNvSpPr>
          <p:nvPr>
            <p:ph type="ftr" idx="11"/>
          </p:nvPr>
        </p:nvSpPr>
        <p:spPr>
          <a:xfrm>
            <a:off x="1141411" y="5883275"/>
            <a:ext cx="6239308" cy="365125"/>
          </a:xfrm>
          <a:prstGeom prst="rect">
            <a:avLst/>
          </a:prstGeom>
          <a:noFill/>
          <a:ln>
            <a:noFill/>
          </a:ln>
        </p:spPr>
        <p:txBody>
          <a:bodyPr lIns="91425" tIns="91425" rIns="91425" bIns="91425" anchor="ctr" anchorCtr="0"/>
          <a:lstStyle>
            <a:lvl1pPr marL="0" marR="0" lvl="0" indent="0" algn="l" rtl="0">
              <a:spcBef>
                <a:spcPts val="0"/>
              </a:spcBef>
              <a:buNone/>
              <a:defRPr sz="1050" b="0" i="0" u="none" strike="noStrike" cap="none">
                <a:solidFill>
                  <a:schemeClr val="lt1"/>
                </a:solidFill>
                <a:latin typeface="Questrial"/>
                <a:ea typeface="Questrial"/>
                <a:cs typeface="Questrial"/>
                <a:sym typeface="Questrial"/>
              </a:defRPr>
            </a:lvl1pPr>
            <a:lvl2pPr marL="457200" marR="0" lvl="1" indent="0" algn="l" rtl="0">
              <a:spcBef>
                <a:spcPts val="0"/>
              </a:spcBef>
              <a:buNone/>
              <a:defRPr sz="1800" b="0" i="0" u="none" strike="noStrike" cap="none">
                <a:solidFill>
                  <a:schemeClr val="lt1"/>
                </a:solidFill>
                <a:latin typeface="Questrial"/>
                <a:ea typeface="Questrial"/>
                <a:cs typeface="Questrial"/>
                <a:sym typeface="Questrial"/>
              </a:defRPr>
            </a:lvl2pPr>
            <a:lvl3pPr marL="914400" marR="0" lvl="2" indent="0" algn="l" rtl="0">
              <a:spcBef>
                <a:spcPts val="0"/>
              </a:spcBef>
              <a:buNone/>
              <a:defRPr sz="1800" b="0" i="0" u="none" strike="noStrike" cap="none">
                <a:solidFill>
                  <a:schemeClr val="lt1"/>
                </a:solidFill>
                <a:latin typeface="Questrial"/>
                <a:ea typeface="Questrial"/>
                <a:cs typeface="Questrial"/>
                <a:sym typeface="Questrial"/>
              </a:defRPr>
            </a:lvl3pPr>
            <a:lvl4pPr marL="1371600" marR="0" lvl="3" indent="0" algn="l" rtl="0">
              <a:spcBef>
                <a:spcPts val="0"/>
              </a:spcBef>
              <a:buNone/>
              <a:defRPr sz="1800" b="0" i="0" u="none" strike="noStrike" cap="none">
                <a:solidFill>
                  <a:schemeClr val="lt1"/>
                </a:solidFill>
                <a:latin typeface="Questrial"/>
                <a:ea typeface="Questrial"/>
                <a:cs typeface="Questrial"/>
                <a:sym typeface="Questrial"/>
              </a:defRPr>
            </a:lvl4pPr>
            <a:lvl5pPr marL="1828800" marR="0" lvl="4" indent="0" algn="l" rtl="0">
              <a:spcBef>
                <a:spcPts val="0"/>
              </a:spcBef>
              <a:buNone/>
              <a:defRPr sz="1800" b="0" i="0" u="none" strike="noStrike" cap="none">
                <a:solidFill>
                  <a:schemeClr val="lt1"/>
                </a:solidFill>
                <a:latin typeface="Questrial"/>
                <a:ea typeface="Questrial"/>
                <a:cs typeface="Questrial"/>
                <a:sym typeface="Questrial"/>
              </a:defRPr>
            </a:lvl5pPr>
            <a:lvl6pPr marL="2286000" marR="0" lvl="5" indent="0" algn="l" rtl="0">
              <a:spcBef>
                <a:spcPts val="0"/>
              </a:spcBef>
              <a:buNone/>
              <a:defRPr sz="1800" b="0" i="0" u="none" strike="noStrike" cap="none">
                <a:solidFill>
                  <a:schemeClr val="lt1"/>
                </a:solidFill>
                <a:latin typeface="Questrial"/>
                <a:ea typeface="Questrial"/>
                <a:cs typeface="Questrial"/>
                <a:sym typeface="Questrial"/>
              </a:defRPr>
            </a:lvl6pPr>
            <a:lvl7pPr marL="2743200" marR="0" lvl="6" indent="0" algn="l" rtl="0">
              <a:spcBef>
                <a:spcPts val="0"/>
              </a:spcBef>
              <a:buNone/>
              <a:defRPr sz="1800" b="0" i="0" u="none" strike="noStrike" cap="none">
                <a:solidFill>
                  <a:schemeClr val="lt1"/>
                </a:solidFill>
                <a:latin typeface="Questrial"/>
                <a:ea typeface="Questrial"/>
                <a:cs typeface="Questrial"/>
                <a:sym typeface="Questrial"/>
              </a:defRPr>
            </a:lvl7pPr>
            <a:lvl8pPr marL="3200400" marR="0" lvl="7" indent="0" algn="l" rtl="0">
              <a:spcBef>
                <a:spcPts val="0"/>
              </a:spcBef>
              <a:buNone/>
              <a:defRPr sz="1800" b="0" i="0" u="none" strike="noStrike" cap="none">
                <a:solidFill>
                  <a:schemeClr val="lt1"/>
                </a:solidFill>
                <a:latin typeface="Questrial"/>
                <a:ea typeface="Questrial"/>
                <a:cs typeface="Questrial"/>
                <a:sym typeface="Questrial"/>
              </a:defRPr>
            </a:lvl8pPr>
            <a:lvl9pPr marL="3657600" marR="0" lvl="8" indent="0" algn="l" rtl="0">
              <a:spcBef>
                <a:spcPts val="0"/>
              </a:spcBef>
              <a:buNone/>
              <a:defRPr sz="1800" b="0" i="0" u="none" strike="noStrike" cap="none">
                <a:solidFill>
                  <a:schemeClr val="lt1"/>
                </a:solidFill>
                <a:latin typeface="Questrial"/>
                <a:ea typeface="Questrial"/>
                <a:cs typeface="Questrial"/>
                <a:sym typeface="Questrial"/>
              </a:defRPr>
            </a:lvl9pPr>
          </a:lstStyle>
          <a:p>
            <a:endParaRPr/>
          </a:p>
        </p:txBody>
      </p:sp>
      <p:sp>
        <p:nvSpPr>
          <p:cNvPr id="51" name="Shape 51"/>
          <p:cNvSpPr txBox="1">
            <a:spLocks noGrp="1"/>
          </p:cNvSpPr>
          <p:nvPr>
            <p:ph type="sldNum" idx="12"/>
          </p:nvPr>
        </p:nvSpPr>
        <p:spPr>
          <a:xfrm>
            <a:off x="10276321" y="5883273"/>
            <a:ext cx="771088"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50" b="0" i="0" u="none" strike="noStrike" cap="none">
                <a:solidFill>
                  <a:schemeClr val="lt1"/>
                </a:solidFill>
                <a:latin typeface="Questrial"/>
                <a:ea typeface="Questrial"/>
                <a:cs typeface="Questrial"/>
                <a:sym typeface="Questrial"/>
              </a:rPr>
              <a:t>‹#›</a:t>
            </a:fld>
            <a:endParaRPr lang="en-US" sz="1050" b="0" i="0" u="none" strike="noStrike" cap="none">
              <a:solidFill>
                <a:schemeClr val="lt1"/>
              </a:solidFill>
              <a:latin typeface="Questrial"/>
              <a:ea typeface="Questrial"/>
              <a:cs typeface="Questrial"/>
              <a:sym typeface="Quest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ctrTitle"/>
          </p:nvPr>
        </p:nvSpPr>
        <p:spPr>
          <a:xfrm>
            <a:off x="1876424" y="1122362"/>
            <a:ext cx="8791575" cy="2387600"/>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lt1"/>
              </a:buClr>
              <a:buSzPct val="25000"/>
              <a:buFont typeface="Questrial"/>
              <a:buNone/>
            </a:pPr>
            <a:r>
              <a:rPr lang="en-US" dirty="0"/>
              <a:t>NEU LIFE - STUDENT FORUM</a:t>
            </a:r>
          </a:p>
        </p:txBody>
      </p:sp>
      <p:sp>
        <p:nvSpPr>
          <p:cNvPr id="235" name="Shape 235"/>
          <p:cNvSpPr txBox="1">
            <a:spLocks noGrp="1"/>
          </p:cNvSpPr>
          <p:nvPr>
            <p:ph type="subTitle" idx="1"/>
          </p:nvPr>
        </p:nvSpPr>
        <p:spPr>
          <a:xfrm>
            <a:off x="1876424" y="4204251"/>
            <a:ext cx="8791575" cy="165983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accent2"/>
              </a:buClr>
              <a:buSzPct val="25000"/>
              <a:buFont typeface="Arial"/>
              <a:buNone/>
            </a:pPr>
            <a:r>
              <a:rPr lang="en-US" sz="1850" b="0" i="0" u="none" strike="noStrike" cap="none" dirty="0">
                <a:solidFill>
                  <a:schemeClr val="accent2"/>
                </a:solidFill>
                <a:latin typeface="Questrial"/>
                <a:ea typeface="Questrial"/>
                <a:cs typeface="Questrial"/>
                <a:sym typeface="Questrial"/>
              </a:rPr>
              <a:t>ANITA MOHANDAS</a:t>
            </a:r>
          </a:p>
          <a:p>
            <a:pPr marL="0" marR="0" lvl="0" indent="0" algn="l" rtl="0">
              <a:lnSpc>
                <a:spcPct val="100000"/>
              </a:lnSpc>
              <a:spcBef>
                <a:spcPts val="1000"/>
              </a:spcBef>
              <a:spcAft>
                <a:spcPts val="0"/>
              </a:spcAft>
              <a:buClr>
                <a:schemeClr val="accent2"/>
              </a:buClr>
              <a:buSzPct val="25000"/>
              <a:buFont typeface="Arial"/>
              <a:buNone/>
            </a:pPr>
            <a:r>
              <a:rPr lang="en-US" sz="1850" b="0" i="0" u="none" strike="noStrike" cap="none" dirty="0">
                <a:solidFill>
                  <a:schemeClr val="accent2"/>
                </a:solidFill>
                <a:latin typeface="Questrial"/>
                <a:ea typeface="Questrial"/>
                <a:cs typeface="Questrial"/>
                <a:sym typeface="Questrial"/>
              </a:rPr>
              <a:t>BHAVIK </a:t>
            </a:r>
            <a:r>
              <a:rPr lang="en-US" sz="1850" dirty="0"/>
              <a:t>V</a:t>
            </a:r>
            <a:r>
              <a:rPr lang="en-US" sz="1850" b="0" i="0" u="none" strike="noStrike" cap="none" dirty="0">
                <a:solidFill>
                  <a:schemeClr val="accent2"/>
                </a:solidFill>
                <a:latin typeface="Questrial"/>
                <a:ea typeface="Questrial"/>
                <a:cs typeface="Questrial"/>
                <a:sym typeface="Questrial"/>
              </a:rPr>
              <a:t>ORA</a:t>
            </a:r>
          </a:p>
          <a:p>
            <a:pPr marL="0" marR="0" lvl="0" indent="0" algn="l" rtl="0">
              <a:lnSpc>
                <a:spcPct val="100000"/>
              </a:lnSpc>
              <a:spcBef>
                <a:spcPts val="1000"/>
              </a:spcBef>
              <a:spcAft>
                <a:spcPts val="0"/>
              </a:spcAft>
              <a:buClr>
                <a:schemeClr val="accent2"/>
              </a:buClr>
              <a:buSzPct val="25000"/>
              <a:buFont typeface="Arial"/>
              <a:buNone/>
            </a:pPr>
            <a:r>
              <a:rPr lang="en-US" sz="1850" b="0" i="0" u="none" strike="noStrike" cap="none" dirty="0">
                <a:solidFill>
                  <a:schemeClr val="accent2"/>
                </a:solidFill>
                <a:latin typeface="Questrial"/>
                <a:ea typeface="Questrial"/>
                <a:cs typeface="Questrial"/>
                <a:sym typeface="Questrial"/>
              </a:rPr>
              <a:t>LIPSA PANDA	</a:t>
            </a:r>
          </a:p>
          <a:p>
            <a:pPr marL="0" marR="0" lvl="0" indent="0" algn="l" rtl="0">
              <a:lnSpc>
                <a:spcPct val="100000"/>
              </a:lnSpc>
              <a:spcBef>
                <a:spcPts val="1000"/>
              </a:spcBef>
              <a:spcAft>
                <a:spcPts val="0"/>
              </a:spcAft>
              <a:buClr>
                <a:schemeClr val="accent2"/>
              </a:buClr>
              <a:buSzPct val="25000"/>
              <a:buFont typeface="Arial"/>
              <a:buNone/>
            </a:pPr>
            <a:r>
              <a:rPr lang="en-US" sz="1850" b="0" i="0" u="none" strike="noStrike" cap="none" dirty="0">
                <a:solidFill>
                  <a:schemeClr val="accent2"/>
                </a:solidFill>
                <a:latin typeface="Questrial"/>
                <a:ea typeface="Questrial"/>
                <a:cs typeface="Questrial"/>
                <a:sym typeface="Questrial"/>
              </a:rPr>
              <a:t>SAMEER SUMAN</a:t>
            </a:r>
          </a:p>
          <a:p>
            <a:pPr marL="0" marR="0" lvl="0" indent="0" algn="l" rtl="0">
              <a:lnSpc>
                <a:spcPct val="100000"/>
              </a:lnSpc>
              <a:spcBef>
                <a:spcPts val="1000"/>
              </a:spcBef>
              <a:buClr>
                <a:schemeClr val="accent2"/>
              </a:buClr>
              <a:buSzPct val="25000"/>
              <a:buFont typeface="Arial"/>
              <a:buNone/>
            </a:pPr>
            <a:endParaRPr sz="1850" b="0" i="0" u="none" strike="noStrike" cap="none" dirty="0">
              <a:solidFill>
                <a:schemeClr val="accent2"/>
              </a:solidFill>
              <a:latin typeface="Questrial"/>
              <a:ea typeface="Questrial"/>
              <a:cs typeface="Questrial"/>
              <a:sym typeface="Quest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6704" y="609600"/>
            <a:ext cx="3856037" cy="702365"/>
          </a:xfrm>
        </p:spPr>
        <p:txBody>
          <a:bodyPr/>
          <a:lstStyle/>
          <a:p>
            <a:r>
              <a:rPr lang="en-US" dirty="0"/>
              <a:t>ACTIVITY DIAGRAM	</a:t>
            </a:r>
          </a:p>
        </p:txBody>
      </p:sp>
      <p:sp>
        <p:nvSpPr>
          <p:cNvPr id="8" name="Text Placeholder 7"/>
          <p:cNvSpPr>
            <a:spLocks noGrp="1"/>
          </p:cNvSpPr>
          <p:nvPr>
            <p:ph type="body" idx="1"/>
          </p:nvPr>
        </p:nvSpPr>
        <p:spPr/>
        <p:txBody>
          <a:bodyPr/>
          <a:lstStyle/>
          <a:p>
            <a:pPr marL="190500" indent="0">
              <a:buNone/>
            </a:pPr>
            <a:endParaRPr lang="en-US" dirty="0"/>
          </a:p>
        </p:txBody>
      </p:sp>
      <p:sp>
        <p:nvSpPr>
          <p:cNvPr id="9" name="Text Placeholder 8"/>
          <p:cNvSpPr>
            <a:spLocks noGrp="1"/>
          </p:cNvSpPr>
          <p:nvPr>
            <p:ph type="body" idx="2"/>
          </p:nvPr>
        </p:nvSpPr>
        <p:spPr/>
        <p:txBody>
          <a:bodyPr/>
          <a:lstStyle/>
          <a:p>
            <a:pPr marL="285750" indent="-285750">
              <a:buFont typeface="Arial" panose="020B0604020202020204" pitchFamily="34" charset="0"/>
              <a:buChar char="•"/>
            </a:pPr>
            <a:r>
              <a:rPr lang="en-US" dirty="0"/>
              <a:t>Student Activity</a:t>
            </a:r>
          </a:p>
        </p:txBody>
      </p:sp>
      <p:pic>
        <p:nvPicPr>
          <p:cNvPr id="4" name="Picture 3"/>
          <p:cNvPicPr>
            <a:picLocks noChangeAspect="1"/>
          </p:cNvPicPr>
          <p:nvPr/>
        </p:nvPicPr>
        <p:blipFill>
          <a:blip r:embed="rId3"/>
          <a:stretch>
            <a:fillRect/>
          </a:stretch>
        </p:blipFill>
        <p:spPr>
          <a:xfrm>
            <a:off x="5450790" y="592666"/>
            <a:ext cx="5302028" cy="5315640"/>
          </a:xfrm>
          <a:prstGeom prst="rect">
            <a:avLst/>
          </a:prstGeom>
        </p:spPr>
      </p:pic>
    </p:spTree>
    <p:extLst>
      <p:ext uri="{BB962C8B-B14F-4D97-AF65-F5344CB8AC3E}">
        <p14:creationId xmlns:p14="http://schemas.microsoft.com/office/powerpoint/2010/main" val="607747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6704" y="609600"/>
            <a:ext cx="3856037" cy="702365"/>
          </a:xfrm>
        </p:spPr>
        <p:txBody>
          <a:bodyPr/>
          <a:lstStyle/>
          <a:p>
            <a:r>
              <a:rPr lang="en-US" dirty="0"/>
              <a:t>ACTIVITY DIAGRAM	</a:t>
            </a:r>
          </a:p>
        </p:txBody>
      </p:sp>
      <p:sp>
        <p:nvSpPr>
          <p:cNvPr id="8" name="Text Placeholder 7"/>
          <p:cNvSpPr>
            <a:spLocks noGrp="1"/>
          </p:cNvSpPr>
          <p:nvPr>
            <p:ph type="body" idx="1"/>
          </p:nvPr>
        </p:nvSpPr>
        <p:spPr/>
        <p:txBody>
          <a:bodyPr/>
          <a:lstStyle/>
          <a:p>
            <a:pPr marL="190500" indent="0">
              <a:buNone/>
            </a:pPr>
            <a:endParaRPr lang="en-US" dirty="0"/>
          </a:p>
        </p:txBody>
      </p:sp>
      <p:sp>
        <p:nvSpPr>
          <p:cNvPr id="9" name="Text Placeholder 8"/>
          <p:cNvSpPr>
            <a:spLocks noGrp="1"/>
          </p:cNvSpPr>
          <p:nvPr>
            <p:ph type="body" idx="2"/>
          </p:nvPr>
        </p:nvSpPr>
        <p:spPr/>
        <p:txBody>
          <a:bodyPr/>
          <a:lstStyle/>
          <a:p>
            <a:pPr marL="285750" indent="-285750">
              <a:buFont typeface="Arial" panose="020B0604020202020204" pitchFamily="34" charset="0"/>
              <a:buChar char="•"/>
            </a:pPr>
            <a:r>
              <a:rPr lang="en-US" dirty="0"/>
              <a:t> Vendor Activity</a:t>
            </a:r>
          </a:p>
        </p:txBody>
      </p:sp>
      <p:pic>
        <p:nvPicPr>
          <p:cNvPr id="4" name="Picture 3"/>
          <p:cNvPicPr>
            <a:picLocks noChangeAspect="1"/>
          </p:cNvPicPr>
          <p:nvPr/>
        </p:nvPicPr>
        <p:blipFill>
          <a:blip r:embed="rId3"/>
          <a:stretch>
            <a:fillRect/>
          </a:stretch>
        </p:blipFill>
        <p:spPr>
          <a:xfrm>
            <a:off x="5416826" y="781851"/>
            <a:ext cx="4303644" cy="4820163"/>
          </a:xfrm>
          <a:prstGeom prst="rect">
            <a:avLst/>
          </a:prstGeom>
        </p:spPr>
      </p:pic>
    </p:spTree>
    <p:extLst>
      <p:ext uri="{BB962C8B-B14F-4D97-AF65-F5344CB8AC3E}">
        <p14:creationId xmlns:p14="http://schemas.microsoft.com/office/powerpoint/2010/main" val="130034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dirty="0"/>
              <a:t>NEU LIFE - STUDENT FORUM</a:t>
            </a:r>
          </a:p>
        </p:txBody>
      </p:sp>
      <p:sp>
        <p:nvSpPr>
          <p:cNvPr id="249" name="Shape 249"/>
          <p:cNvSpPr txBox="1">
            <a:spLocks noGrp="1"/>
          </p:cNvSpPr>
          <p:nvPr>
            <p:ph type="body" idx="1"/>
          </p:nvPr>
        </p:nvSpPr>
        <p:spPr>
          <a:xfrm>
            <a:off x="1141412" y="2249486"/>
            <a:ext cx="5140118" cy="4499184"/>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1800" b="0" i="0" u="none" strike="noStrike" cap="none" dirty="0">
                <a:solidFill>
                  <a:schemeClr val="lt1"/>
                </a:solidFill>
                <a:latin typeface="Questrial"/>
                <a:ea typeface="Questrial"/>
                <a:cs typeface="Questrial"/>
                <a:sym typeface="Questrial"/>
              </a:rPr>
              <a:t>SCOPE:</a:t>
            </a:r>
          </a:p>
          <a:p>
            <a:pPr marL="0" marR="0" lvl="0" indent="0" algn="l" rtl="0">
              <a:lnSpc>
                <a:spcPct val="120000"/>
              </a:lnSpc>
              <a:spcBef>
                <a:spcPts val="1000"/>
              </a:spcBef>
              <a:spcAft>
                <a:spcPts val="0"/>
              </a:spcAft>
              <a:buClr>
                <a:schemeClr val="lt1"/>
              </a:buClr>
              <a:buSzPct val="25000"/>
              <a:buFont typeface="Arial"/>
              <a:buNone/>
            </a:pPr>
            <a:r>
              <a:rPr lang="en-US" sz="1800" b="0" i="0" u="none" strike="noStrike" cap="none" dirty="0">
                <a:solidFill>
                  <a:schemeClr val="lt1"/>
                </a:solidFill>
                <a:latin typeface="Questrial"/>
                <a:ea typeface="Questrial"/>
                <a:cs typeface="Questrial"/>
                <a:sym typeface="Questrial"/>
              </a:rPr>
              <a:t>An interactive and informative </a:t>
            </a:r>
            <a:r>
              <a:rPr lang="en-US" sz="1800" dirty="0"/>
              <a:t>portal</a:t>
            </a:r>
            <a:r>
              <a:rPr lang="en-US" sz="1800" b="0" i="0" u="none" strike="noStrike" cap="none" dirty="0">
                <a:solidFill>
                  <a:schemeClr val="lt1"/>
                </a:solidFill>
                <a:latin typeface="Questrial"/>
                <a:ea typeface="Questrial"/>
                <a:cs typeface="Questrial"/>
                <a:sym typeface="Questrial"/>
              </a:rPr>
              <a:t> to help incoming and existing students </a:t>
            </a:r>
            <a:r>
              <a:rPr lang="en-US" sz="1800" dirty="0"/>
              <a:t>.</a:t>
            </a:r>
            <a:endParaRPr lang="en-US" sz="1800" b="0" i="0" u="none" strike="noStrike" cap="none" dirty="0">
              <a:solidFill>
                <a:schemeClr val="lt1"/>
              </a:solidFill>
              <a:latin typeface="Questrial"/>
              <a:ea typeface="Questrial"/>
              <a:cs typeface="Questrial"/>
              <a:sym typeface="Questrial"/>
            </a:endParaRPr>
          </a:p>
          <a:p>
            <a:pPr marL="228600" marR="0" lvl="0" indent="-228600" algn="l" rtl="0">
              <a:lnSpc>
                <a:spcPct val="120000"/>
              </a:lnSpc>
              <a:spcBef>
                <a:spcPts val="1000"/>
              </a:spcBef>
              <a:spcAft>
                <a:spcPts val="0"/>
              </a:spcAft>
              <a:buClr>
                <a:schemeClr val="lt1"/>
              </a:buClr>
              <a:buSzPct val="125000"/>
              <a:buFont typeface="Arial"/>
              <a:buChar char="•"/>
            </a:pPr>
            <a:r>
              <a:rPr lang="en-US" sz="1800" b="0" i="0" u="none" strike="noStrike" cap="none" dirty="0">
                <a:solidFill>
                  <a:schemeClr val="lt1"/>
                </a:solidFill>
                <a:latin typeface="Questrial"/>
                <a:ea typeface="Questrial"/>
                <a:cs typeface="Questrial"/>
                <a:sym typeface="Questrial"/>
              </a:rPr>
              <a:t>KEY STAKEHOLDERS :</a:t>
            </a:r>
          </a:p>
          <a:p>
            <a:pPr marL="0" marR="0" lvl="0" indent="0" algn="l" rtl="0">
              <a:lnSpc>
                <a:spcPct val="120000"/>
              </a:lnSpc>
              <a:spcBef>
                <a:spcPts val="1000"/>
              </a:spcBef>
              <a:spcAft>
                <a:spcPts val="0"/>
              </a:spcAft>
              <a:buClr>
                <a:schemeClr val="lt1"/>
              </a:buClr>
              <a:buSzPct val="125000"/>
              <a:buNone/>
            </a:pPr>
            <a:r>
              <a:rPr lang="en-US" sz="1800" dirty="0"/>
              <a:t>-Administrators / Moderator</a:t>
            </a:r>
          </a:p>
          <a:p>
            <a:pPr marL="0" indent="0">
              <a:buNone/>
            </a:pPr>
            <a:r>
              <a:rPr lang="en-US" sz="1800" b="0" i="0" u="none" strike="noStrike" cap="none" dirty="0">
                <a:solidFill>
                  <a:schemeClr val="lt1"/>
                </a:solidFill>
                <a:latin typeface="Questrial"/>
                <a:ea typeface="Questrial"/>
                <a:cs typeface="Questrial"/>
                <a:sym typeface="Questrial"/>
              </a:rPr>
              <a:t>-</a:t>
            </a:r>
            <a:r>
              <a:rPr lang="en-US" sz="1800" dirty="0"/>
              <a:t>Students</a:t>
            </a:r>
          </a:p>
          <a:p>
            <a:pPr marL="0" indent="0">
              <a:buNone/>
            </a:pPr>
            <a:r>
              <a:rPr lang="en-US" sz="1800" dirty="0"/>
              <a:t>-Faculties</a:t>
            </a:r>
          </a:p>
          <a:p>
            <a:pPr marL="0" indent="0">
              <a:buNone/>
            </a:pPr>
            <a:r>
              <a:rPr lang="en-US" sz="1800" dirty="0">
                <a:sym typeface="Arial"/>
              </a:rPr>
              <a:t>-Professors</a:t>
            </a:r>
          </a:p>
          <a:p>
            <a:pPr marL="0" indent="0">
              <a:buNone/>
            </a:pPr>
            <a:r>
              <a:rPr lang="en-US" sz="1800" dirty="0">
                <a:sym typeface="Arial"/>
              </a:rPr>
              <a:t>-Vendors</a:t>
            </a:r>
            <a:endParaRPr lang="en-US" sz="1800" dirty="0"/>
          </a:p>
          <a:p>
            <a:pPr marL="0" marR="0" lvl="0" indent="0" algn="l" rtl="0">
              <a:lnSpc>
                <a:spcPct val="120000"/>
              </a:lnSpc>
              <a:spcBef>
                <a:spcPts val="1000"/>
              </a:spcBef>
              <a:spcAft>
                <a:spcPts val="0"/>
              </a:spcAft>
              <a:buClr>
                <a:schemeClr val="lt1"/>
              </a:buClr>
              <a:buSzPct val="25000"/>
              <a:buFont typeface="Arial"/>
              <a:buNone/>
            </a:pPr>
            <a:endParaRPr sz="1800" b="0" i="0" u="none" strike="noStrike" cap="none" dirty="0">
              <a:solidFill>
                <a:schemeClr val="lt1"/>
              </a:solidFill>
              <a:latin typeface="Questrial"/>
              <a:ea typeface="Questrial"/>
              <a:cs typeface="Questrial"/>
              <a:sym typeface="Questrial"/>
            </a:endParaRPr>
          </a:p>
          <a:p>
            <a:pPr marL="0" marR="0" lvl="0" indent="0" algn="l" rtl="0">
              <a:lnSpc>
                <a:spcPct val="120000"/>
              </a:lnSpc>
              <a:spcBef>
                <a:spcPts val="1000"/>
              </a:spcBef>
              <a:spcAft>
                <a:spcPts val="0"/>
              </a:spcAft>
              <a:buClr>
                <a:schemeClr val="lt1"/>
              </a:buClr>
              <a:buSzPct val="25000"/>
              <a:buFont typeface="Arial"/>
              <a:buNone/>
            </a:pPr>
            <a:endParaRPr sz="1800" b="0" i="0" u="none" strike="noStrike" cap="none" dirty="0">
              <a:solidFill>
                <a:schemeClr val="lt1"/>
              </a:solidFill>
              <a:latin typeface="Questrial"/>
              <a:ea typeface="Questrial"/>
              <a:cs typeface="Questrial"/>
              <a:sym typeface="Questrial"/>
            </a:endParaRPr>
          </a:p>
          <a:p>
            <a:pPr marL="0" marR="0" lvl="0" indent="0" algn="l" rtl="0">
              <a:lnSpc>
                <a:spcPct val="120000"/>
              </a:lnSpc>
              <a:spcBef>
                <a:spcPts val="1000"/>
              </a:spcBef>
              <a:buClr>
                <a:schemeClr val="lt1"/>
              </a:buClr>
              <a:buSzPct val="25000"/>
              <a:buFont typeface="Arial"/>
              <a:buNone/>
            </a:pPr>
            <a:endParaRPr sz="1800" b="0" i="0" u="none" strike="noStrike" cap="none" dirty="0">
              <a:solidFill>
                <a:schemeClr val="lt1"/>
              </a:solidFill>
              <a:latin typeface="Questrial"/>
              <a:ea typeface="Questrial"/>
              <a:cs typeface="Questrial"/>
              <a:sym typeface="Questrial"/>
            </a:endParaRPr>
          </a:p>
        </p:txBody>
      </p:sp>
      <p:pic>
        <p:nvPicPr>
          <p:cNvPr id="251" name="Shape 251"/>
          <p:cNvPicPr preferRelativeResize="0"/>
          <p:nvPr/>
        </p:nvPicPr>
        <p:blipFill rotWithShape="1">
          <a:blip r:embed="rId3">
            <a:alphaModFix/>
          </a:blip>
          <a:srcRect/>
          <a:stretch/>
        </p:blipFill>
        <p:spPr>
          <a:xfrm>
            <a:off x="6690758" y="4767447"/>
            <a:ext cx="4767380" cy="927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8557" y="1997765"/>
            <a:ext cx="6380921" cy="4513814"/>
          </a:xfrm>
          <a:prstGeom prst="rect">
            <a:avLst/>
          </a:prstGeom>
        </p:spPr>
      </p:pic>
      <p:sp>
        <p:nvSpPr>
          <p:cNvPr id="5" name="Title 4"/>
          <p:cNvSpPr>
            <a:spLocks noGrp="1"/>
          </p:cNvSpPr>
          <p:nvPr>
            <p:ph type="title"/>
          </p:nvPr>
        </p:nvSpPr>
        <p:spPr>
          <a:xfrm>
            <a:off x="1141412" y="618518"/>
            <a:ext cx="9905997" cy="1230160"/>
          </a:xfrm>
        </p:spPr>
        <p:txBody>
          <a:bodyPr/>
          <a:lstStyle/>
          <a:p>
            <a:r>
              <a:rPr lang="en-US" dirty="0"/>
              <a:t>NEU LIFE- STUDENT  LIFE</a:t>
            </a:r>
          </a:p>
        </p:txBody>
      </p:sp>
    </p:spTree>
    <p:extLst>
      <p:ext uri="{BB962C8B-B14F-4D97-AF65-F5344CB8AC3E}">
        <p14:creationId xmlns:p14="http://schemas.microsoft.com/office/powerpoint/2010/main" val="155706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3133" y="964095"/>
            <a:ext cx="5652547" cy="4303644"/>
          </a:xfrm>
          <a:prstGeom prst="rect">
            <a:avLst/>
          </a:prstGeom>
        </p:spPr>
      </p:pic>
      <p:sp>
        <p:nvSpPr>
          <p:cNvPr id="3" name="Title 2"/>
          <p:cNvSpPr>
            <a:spLocks noGrp="1"/>
          </p:cNvSpPr>
          <p:nvPr>
            <p:ph type="title"/>
          </p:nvPr>
        </p:nvSpPr>
        <p:spPr>
          <a:xfrm>
            <a:off x="1146704" y="609600"/>
            <a:ext cx="3856037" cy="771939"/>
          </a:xfrm>
        </p:spPr>
        <p:txBody>
          <a:bodyPr/>
          <a:lstStyle/>
          <a:p>
            <a:r>
              <a:rPr lang="en-US" dirty="0"/>
              <a:t>PERSONAS</a:t>
            </a:r>
          </a:p>
        </p:txBody>
      </p:sp>
      <p:sp>
        <p:nvSpPr>
          <p:cNvPr id="4" name="Text Placeholder 3"/>
          <p:cNvSpPr>
            <a:spLocks noGrp="1"/>
          </p:cNvSpPr>
          <p:nvPr>
            <p:ph type="body" idx="1"/>
          </p:nvPr>
        </p:nvSpPr>
        <p:spPr>
          <a:xfrm>
            <a:off x="5156200" y="685800"/>
            <a:ext cx="6253922" cy="5105400"/>
          </a:xfrm>
        </p:spPr>
        <p:txBody>
          <a:bodyPr/>
          <a:lstStyle/>
          <a:p>
            <a:pPr marL="190500" indent="0">
              <a:buNone/>
            </a:pPr>
            <a:endParaRPr lang="en-US" dirty="0"/>
          </a:p>
        </p:txBody>
      </p:sp>
      <p:sp>
        <p:nvSpPr>
          <p:cNvPr id="5" name="Text Placeholder 4"/>
          <p:cNvSpPr>
            <a:spLocks noGrp="1"/>
          </p:cNvSpPr>
          <p:nvPr>
            <p:ph type="body" idx="2"/>
          </p:nvPr>
        </p:nvSpPr>
        <p:spPr/>
        <p: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Brendon Rice</a:t>
            </a:r>
          </a:p>
          <a:p>
            <a:r>
              <a:rPr lang="en-US" dirty="0"/>
              <a:t>       Admin</a:t>
            </a:r>
          </a:p>
        </p:txBody>
      </p:sp>
    </p:spTree>
    <p:extLst>
      <p:ext uri="{BB962C8B-B14F-4D97-AF65-F5344CB8AC3E}">
        <p14:creationId xmlns:p14="http://schemas.microsoft.com/office/powerpoint/2010/main" val="99259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609601"/>
            <a:ext cx="3856037" cy="642730"/>
          </a:xfrm>
        </p:spPr>
        <p:txBody>
          <a:bodyPr/>
          <a:lstStyle/>
          <a:p>
            <a:r>
              <a:rPr lang="en-US" dirty="0"/>
              <a:t>PERSONAS</a:t>
            </a:r>
          </a:p>
        </p:txBody>
      </p:sp>
      <p:pic>
        <p:nvPicPr>
          <p:cNvPr id="5" name="Picture 4"/>
          <p:cNvPicPr>
            <a:picLocks noChangeAspect="1"/>
          </p:cNvPicPr>
          <p:nvPr/>
        </p:nvPicPr>
        <p:blipFill>
          <a:blip r:embed="rId2"/>
          <a:stretch>
            <a:fillRect/>
          </a:stretch>
        </p:blipFill>
        <p:spPr>
          <a:xfrm>
            <a:off x="5085853" y="859465"/>
            <a:ext cx="6031901" cy="4664935"/>
          </a:xfrm>
          <a:prstGeom prst="rect">
            <a:avLst/>
          </a:prstGeom>
        </p:spPr>
      </p:pic>
      <p:sp>
        <p:nvSpPr>
          <p:cNvPr id="3" name="Text Placeholder 2"/>
          <p:cNvSpPr>
            <a:spLocks noGrp="1"/>
          </p:cNvSpPr>
          <p:nvPr>
            <p:ph type="body" idx="1"/>
          </p:nvPr>
        </p:nvSpPr>
        <p:spPr/>
        <p:txBody>
          <a:bodyPr/>
          <a:lstStyle/>
          <a:p>
            <a:pPr marL="190500" indent="0">
              <a:buNone/>
            </a:pPr>
            <a:endParaRPr lang="en-US" dirty="0"/>
          </a:p>
        </p:txBody>
      </p:sp>
      <p:sp>
        <p:nvSpPr>
          <p:cNvPr id="4" name="Text Placeholder 3"/>
          <p:cNvSpPr>
            <a:spLocks noGrp="1"/>
          </p:cNvSpPr>
          <p:nvPr>
            <p:ph type="body" idx="2"/>
          </p:nvPr>
        </p:nvSpPr>
        <p:spPr/>
        <p:txBody>
          <a:bodyPr/>
          <a:lstStyle/>
          <a:p>
            <a:pPr marL="285750" indent="-285750">
              <a:buFont typeface="Arial" panose="020B0604020202020204" pitchFamily="34" charset="0"/>
              <a:buChar char="•"/>
            </a:pPr>
            <a:r>
              <a:rPr lang="en-US" dirty="0"/>
              <a:t>Nicholas </a:t>
            </a:r>
            <a:r>
              <a:rPr lang="en-US" dirty="0" err="1"/>
              <a:t>Lombardini</a:t>
            </a:r>
            <a:endParaRPr lang="en-US" dirty="0"/>
          </a:p>
          <a:p>
            <a:r>
              <a:rPr lang="en-US" dirty="0"/>
              <a:t>       Vendor</a:t>
            </a:r>
          </a:p>
        </p:txBody>
      </p:sp>
    </p:spTree>
    <p:extLst>
      <p:ext uri="{BB962C8B-B14F-4D97-AF65-F5344CB8AC3E}">
        <p14:creationId xmlns:p14="http://schemas.microsoft.com/office/powerpoint/2010/main" val="4246420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609600"/>
            <a:ext cx="3856037" cy="612913"/>
          </a:xfrm>
        </p:spPr>
        <p:txBody>
          <a:bodyPr/>
          <a:lstStyle/>
          <a:p>
            <a:r>
              <a:rPr lang="en-US" dirty="0"/>
              <a:t>PERSONAS</a:t>
            </a:r>
          </a:p>
        </p:txBody>
      </p:sp>
      <p:pic>
        <p:nvPicPr>
          <p:cNvPr id="5" name="Picture 4"/>
          <p:cNvPicPr>
            <a:picLocks noChangeAspect="1"/>
          </p:cNvPicPr>
          <p:nvPr/>
        </p:nvPicPr>
        <p:blipFill>
          <a:blip r:embed="rId2"/>
          <a:stretch>
            <a:fillRect/>
          </a:stretch>
        </p:blipFill>
        <p:spPr>
          <a:xfrm>
            <a:off x="5156200" y="609600"/>
            <a:ext cx="5920738" cy="5181598"/>
          </a:xfrm>
          <a:prstGeom prst="rect">
            <a:avLst/>
          </a:prstGeom>
        </p:spPr>
      </p:pic>
      <p:sp>
        <p:nvSpPr>
          <p:cNvPr id="3" name="Text Placeholder 2"/>
          <p:cNvSpPr>
            <a:spLocks noGrp="1"/>
          </p:cNvSpPr>
          <p:nvPr>
            <p:ph type="body" idx="1"/>
          </p:nvPr>
        </p:nvSpPr>
        <p:spPr/>
        <p:txBody>
          <a:bodyPr/>
          <a:lstStyle/>
          <a:p>
            <a:pPr marL="190500" indent="0">
              <a:buNone/>
            </a:pPr>
            <a:endParaRPr lang="en-US" dirty="0"/>
          </a:p>
        </p:txBody>
      </p:sp>
      <p:sp>
        <p:nvSpPr>
          <p:cNvPr id="4" name="Text Placeholder 3"/>
          <p:cNvSpPr>
            <a:spLocks noGrp="1"/>
          </p:cNvSpPr>
          <p:nvPr>
            <p:ph type="body" idx="2"/>
          </p:nvPr>
        </p:nvSpPr>
        <p:spPr/>
        <p:txBody>
          <a:bodyPr/>
          <a:lstStyle/>
          <a:p>
            <a:pPr marL="285750" indent="-285750">
              <a:buFont typeface="Arial" panose="020B0604020202020204" pitchFamily="34" charset="0"/>
              <a:buChar char="•"/>
            </a:pPr>
            <a:r>
              <a:rPr lang="en-US" dirty="0"/>
              <a:t>Adam Taylor</a:t>
            </a:r>
          </a:p>
          <a:p>
            <a:r>
              <a:rPr lang="en-US" dirty="0"/>
              <a:t>       Professor</a:t>
            </a:r>
          </a:p>
        </p:txBody>
      </p:sp>
    </p:spTree>
    <p:extLst>
      <p:ext uri="{BB962C8B-B14F-4D97-AF65-F5344CB8AC3E}">
        <p14:creationId xmlns:p14="http://schemas.microsoft.com/office/powerpoint/2010/main" val="307946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609600"/>
            <a:ext cx="3856037" cy="612913"/>
          </a:xfrm>
        </p:spPr>
        <p:txBody>
          <a:bodyPr/>
          <a:lstStyle/>
          <a:p>
            <a:r>
              <a:rPr lang="en-US" dirty="0"/>
              <a:t>PERSONAS	</a:t>
            </a:r>
          </a:p>
        </p:txBody>
      </p:sp>
      <p:pic>
        <p:nvPicPr>
          <p:cNvPr id="5" name="Picture 4"/>
          <p:cNvPicPr>
            <a:picLocks noChangeAspect="1"/>
          </p:cNvPicPr>
          <p:nvPr/>
        </p:nvPicPr>
        <p:blipFill>
          <a:blip r:embed="rId2"/>
          <a:stretch>
            <a:fillRect/>
          </a:stretch>
        </p:blipFill>
        <p:spPr>
          <a:xfrm>
            <a:off x="5421667" y="891128"/>
            <a:ext cx="5360273" cy="4601610"/>
          </a:xfrm>
          <a:prstGeom prst="rect">
            <a:avLst/>
          </a:prstGeom>
        </p:spPr>
      </p:pic>
      <p:sp>
        <p:nvSpPr>
          <p:cNvPr id="3" name="Text Placeholder 2"/>
          <p:cNvSpPr>
            <a:spLocks noGrp="1"/>
          </p:cNvSpPr>
          <p:nvPr>
            <p:ph type="body" idx="1"/>
          </p:nvPr>
        </p:nvSpPr>
        <p:spPr/>
        <p:txBody>
          <a:bodyPr/>
          <a:lstStyle/>
          <a:p>
            <a:pPr marL="190500" indent="0">
              <a:buNone/>
            </a:pPr>
            <a:endParaRPr lang="en-US" dirty="0"/>
          </a:p>
        </p:txBody>
      </p:sp>
      <p:sp>
        <p:nvSpPr>
          <p:cNvPr id="4" name="Text Placeholder 3"/>
          <p:cNvSpPr>
            <a:spLocks noGrp="1"/>
          </p:cNvSpPr>
          <p:nvPr>
            <p:ph type="body" idx="2"/>
          </p:nvPr>
        </p:nvSpPr>
        <p:spPr/>
        <p:txBody>
          <a:bodyPr/>
          <a:lstStyle/>
          <a:p>
            <a:pPr marL="285750" indent="-285750">
              <a:buFont typeface="Arial" panose="020B0604020202020204" pitchFamily="34" charset="0"/>
              <a:buChar char="•"/>
            </a:pPr>
            <a:r>
              <a:rPr lang="en-US" dirty="0"/>
              <a:t>Megan Ray</a:t>
            </a:r>
          </a:p>
          <a:p>
            <a:r>
              <a:rPr lang="en-US" dirty="0"/>
              <a:t>       Student</a:t>
            </a:r>
          </a:p>
        </p:txBody>
      </p:sp>
    </p:spTree>
    <p:extLst>
      <p:ext uri="{BB962C8B-B14F-4D97-AF65-F5344CB8AC3E}">
        <p14:creationId xmlns:p14="http://schemas.microsoft.com/office/powerpoint/2010/main" val="3775617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br>
              <a:rPr lang="en-US" dirty="0"/>
            </a:br>
            <a:endParaRPr lang="en-US" dirty="0"/>
          </a:p>
        </p:txBody>
      </p:sp>
      <p:pic>
        <p:nvPicPr>
          <p:cNvPr id="8" name="Picture Placeholder 7"/>
          <p:cNvPicPr>
            <a:picLocks noGrp="1" noChangeAspect="1"/>
          </p:cNvPicPr>
          <p:nvPr>
            <p:ph type="pic" idx="2"/>
          </p:nvPr>
        </p:nvPicPr>
        <p:blipFill>
          <a:blip r:embed="rId2"/>
          <a:srcRect t="1440" b="1440"/>
          <a:stretch>
            <a:fillRect/>
          </a:stretch>
        </p:blipFill>
        <p:spPr>
          <a:xfrm>
            <a:off x="4025348" y="609600"/>
            <a:ext cx="7022065" cy="5181600"/>
          </a:xfrm>
        </p:spPr>
      </p:pic>
      <p:sp>
        <p:nvSpPr>
          <p:cNvPr id="3" name="Text Placeholder 2"/>
          <p:cNvSpPr>
            <a:spLocks noGrp="1"/>
          </p:cNvSpPr>
          <p:nvPr>
            <p:ph type="body" idx="1"/>
          </p:nvPr>
        </p:nvSpPr>
        <p:spPr>
          <a:xfrm>
            <a:off x="1141409" y="2249485"/>
            <a:ext cx="2466495" cy="3541713"/>
          </a:xfrm>
        </p:spPr>
        <p:txBody>
          <a:bodyPr/>
          <a:lstStyle/>
          <a:p>
            <a:pPr marL="285750" indent="-285750">
              <a:buFont typeface="Arial" panose="020B0604020202020204" pitchFamily="34" charset="0"/>
              <a:buChar char="•"/>
            </a:pPr>
            <a:r>
              <a:rPr lang="en-US" dirty="0"/>
              <a:t>Admin</a:t>
            </a:r>
          </a:p>
          <a:p>
            <a:pPr marL="285750" indent="-285750">
              <a:buFont typeface="Arial" panose="020B0604020202020204" pitchFamily="34" charset="0"/>
              <a:buChar char="•"/>
            </a:pPr>
            <a:r>
              <a:rPr lang="en-US" dirty="0"/>
              <a:t>Experts</a:t>
            </a:r>
          </a:p>
          <a:p>
            <a:pPr marL="285750" indent="-285750">
              <a:buFont typeface="Arial" panose="020B0604020202020204" pitchFamily="34" charset="0"/>
              <a:buChar char="•"/>
            </a:pPr>
            <a:r>
              <a:rPr lang="en-US" dirty="0"/>
              <a:t>Students </a:t>
            </a:r>
          </a:p>
          <a:p>
            <a:pPr marL="285750" indent="-285750">
              <a:buFont typeface="Arial" panose="020B0604020202020204" pitchFamily="34" charset="0"/>
              <a:buChar char="•"/>
            </a:pPr>
            <a:r>
              <a:rPr lang="en-US" dirty="0"/>
              <a:t>Vendors</a:t>
            </a:r>
          </a:p>
        </p:txBody>
      </p:sp>
    </p:spTree>
    <p:extLst>
      <p:ext uri="{BB962C8B-B14F-4D97-AF65-F5344CB8AC3E}">
        <p14:creationId xmlns:p14="http://schemas.microsoft.com/office/powerpoint/2010/main" val="226717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ACTORS AND USE CASES</a:t>
            </a:r>
          </a:p>
        </p:txBody>
      </p:sp>
      <p:sp>
        <p:nvSpPr>
          <p:cNvPr id="3" name="Text Placeholder 2"/>
          <p:cNvSpPr>
            <a:spLocks noGrp="1"/>
          </p:cNvSpPr>
          <p:nvPr>
            <p:ph type="body" idx="1"/>
          </p:nvPr>
        </p:nvSpPr>
        <p:spPr>
          <a:xfrm>
            <a:off x="1141412" y="2249486"/>
            <a:ext cx="9905998" cy="4022105"/>
          </a:xfrm>
        </p:spPr>
        <p:txBody>
          <a:bodyPr/>
          <a:lstStyle/>
          <a:p>
            <a:pPr>
              <a:buFont typeface="Arial" panose="020B0604020202020204" pitchFamily="34" charset="0"/>
              <a:buChar char="•"/>
            </a:pPr>
            <a:r>
              <a:rPr lang="en-US" b="1" dirty="0"/>
              <a:t>Admin</a:t>
            </a:r>
          </a:p>
          <a:p>
            <a:pPr marL="190500" indent="0">
              <a:buNone/>
            </a:pPr>
            <a:r>
              <a:rPr lang="en-US" b="1" dirty="0"/>
              <a:t>-</a:t>
            </a:r>
            <a:r>
              <a:rPr lang="en-IN" dirty="0"/>
              <a:t>Create users, Edit users, Delete Users, Manage user request, view request, Delete one or multiple requests.</a:t>
            </a:r>
          </a:p>
          <a:p>
            <a:pPr marL="190500" indent="0">
              <a:buNone/>
            </a:pPr>
            <a:endParaRPr lang="en-US" b="1" dirty="0"/>
          </a:p>
          <a:p>
            <a:pPr marL="190500" indent="0">
              <a:buNone/>
            </a:pPr>
            <a:r>
              <a:rPr lang="en-US" b="1" dirty="0"/>
              <a:t>-</a:t>
            </a:r>
            <a:r>
              <a:rPr lang="en-IN" dirty="0"/>
              <a:t>Admin can create a new thread under a category.</a:t>
            </a:r>
          </a:p>
          <a:p>
            <a:pPr marL="190500" indent="0">
              <a:buNone/>
            </a:pPr>
            <a:endParaRPr lang="en-IN" dirty="0"/>
          </a:p>
          <a:p>
            <a:pPr marL="190500" indent="0">
              <a:buNone/>
            </a:pPr>
            <a:r>
              <a:rPr lang="en-IN" dirty="0"/>
              <a:t>-Admin can share information about a particular activity to the user.</a:t>
            </a:r>
          </a:p>
          <a:p>
            <a:pPr marL="190500" indent="0">
              <a:buNone/>
            </a:pPr>
            <a:endParaRPr lang="en-IN" dirty="0"/>
          </a:p>
          <a:p>
            <a:pPr marL="190500" indent="0">
              <a:buNone/>
            </a:pPr>
            <a:r>
              <a:rPr lang="en-IN" dirty="0"/>
              <a:t>-Admin selects one or more activities for which he needs to perform.</a:t>
            </a:r>
            <a:endParaRPr lang="en-US" dirty="0"/>
          </a:p>
          <a:p>
            <a:pPr marL="190500" indent="0">
              <a:buNone/>
            </a:pPr>
            <a:r>
              <a:rPr lang="en-US" b="1" dirty="0"/>
              <a:t>-</a:t>
            </a:r>
            <a:r>
              <a:rPr lang="en-IN" dirty="0"/>
              <a:t>Admin validates a post or a thread.</a:t>
            </a:r>
            <a:endParaRPr lang="en-US" b="1" dirty="0"/>
          </a:p>
        </p:txBody>
      </p:sp>
    </p:spTree>
    <p:extLst>
      <p:ext uri="{BB962C8B-B14F-4D97-AF65-F5344CB8AC3E}">
        <p14:creationId xmlns:p14="http://schemas.microsoft.com/office/powerpoint/2010/main" val="3607918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a:t>
            </a:r>
          </a:p>
        </p:txBody>
      </p:sp>
      <p:sp>
        <p:nvSpPr>
          <p:cNvPr id="3" name="Text Placeholder 2"/>
          <p:cNvSpPr>
            <a:spLocks noGrp="1"/>
          </p:cNvSpPr>
          <p:nvPr>
            <p:ph type="body" idx="1"/>
          </p:nvPr>
        </p:nvSpPr>
        <p:spPr/>
        <p:txBody>
          <a:bodyPr/>
          <a:lstStyle/>
          <a:p>
            <a:r>
              <a:rPr lang="en-US" dirty="0"/>
              <a:t> Our goal is to improve the current Northeastern Website by adding an active student Forum website by December 2017. </a:t>
            </a:r>
          </a:p>
          <a:p>
            <a:endParaRPr lang="en-US" dirty="0"/>
          </a:p>
          <a:p>
            <a:r>
              <a:rPr lang="en-US" dirty="0"/>
              <a:t> This would  help the incoming   students,    Faculty   and    Alumni  by providing </a:t>
            </a:r>
            <a:r>
              <a:rPr lang="en-IN" dirty="0"/>
              <a:t>a   public, approachable,  multiple   participant,    searchable    and filterable    communication    medium   all at one   place </a:t>
            </a:r>
            <a:endParaRPr lang="en-US" dirty="0"/>
          </a:p>
          <a:p>
            <a:endParaRPr lang="en-US" dirty="0"/>
          </a:p>
        </p:txBody>
      </p:sp>
    </p:spTree>
    <p:extLst>
      <p:ext uri="{BB962C8B-B14F-4D97-AF65-F5344CB8AC3E}">
        <p14:creationId xmlns:p14="http://schemas.microsoft.com/office/powerpoint/2010/main" val="4018308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ACTORS AND USE CASES</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dirty="0"/>
              <a:t>Admin</a:t>
            </a:r>
          </a:p>
          <a:p>
            <a:pPr marL="190500" indent="0">
              <a:buNone/>
            </a:pPr>
            <a:r>
              <a:rPr lang="en-US" dirty="0"/>
              <a:t>-</a:t>
            </a:r>
            <a:r>
              <a:rPr lang="en-IN" dirty="0"/>
              <a:t>Admin selects one or more activities for which he needs to perform.</a:t>
            </a:r>
          </a:p>
          <a:p>
            <a:pPr marL="190500" indent="0">
              <a:buNone/>
            </a:pPr>
            <a:endParaRPr lang="en-US" dirty="0"/>
          </a:p>
          <a:p>
            <a:pPr marL="190500" indent="0">
              <a:buNone/>
            </a:pPr>
            <a:r>
              <a:rPr lang="en-US" b="1" dirty="0"/>
              <a:t>-</a:t>
            </a:r>
            <a:r>
              <a:rPr lang="en-IN" dirty="0"/>
              <a:t>Admin validates a post or a thread.</a:t>
            </a:r>
            <a:endParaRPr lang="en-US" b="1" dirty="0"/>
          </a:p>
          <a:p>
            <a:pPr marL="190500" indent="0">
              <a:buNone/>
            </a:pPr>
            <a:endParaRPr lang="en-US" dirty="0"/>
          </a:p>
        </p:txBody>
      </p:sp>
    </p:spTree>
    <p:extLst>
      <p:ext uri="{BB962C8B-B14F-4D97-AF65-F5344CB8AC3E}">
        <p14:creationId xmlns:p14="http://schemas.microsoft.com/office/powerpoint/2010/main" val="255625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US" dirty="0"/>
              <a:t>PRIMARY ACTORS AND USE CASES</a:t>
            </a:r>
          </a:p>
        </p:txBody>
      </p:sp>
      <p:sp>
        <p:nvSpPr>
          <p:cNvPr id="285" name="Shape 285"/>
          <p:cNvSpPr txBox="1">
            <a:spLocks noGrp="1"/>
          </p:cNvSpPr>
          <p:nvPr>
            <p:ph type="body" idx="1"/>
          </p:nvPr>
        </p:nvSpPr>
        <p:spPr>
          <a:xfrm>
            <a:off x="1141412" y="2249486"/>
            <a:ext cx="10825301" cy="3863079"/>
          </a:xfrm>
          <a:prstGeom prst="rect">
            <a:avLst/>
          </a:prstGeom>
        </p:spPr>
        <p:txBody>
          <a:bodyPr lIns="91425" tIns="91425" rIns="91425" bIns="91425" anchor="t" anchorCtr="0">
            <a:noAutofit/>
          </a:bodyPr>
          <a:lstStyle/>
          <a:p>
            <a:pPr marL="457200" indent="-457200">
              <a:spcBef>
                <a:spcPts val="0"/>
              </a:spcBef>
              <a:buFont typeface="Arial" panose="020B0604020202020204" pitchFamily="34" charset="0"/>
              <a:buChar char="•"/>
            </a:pPr>
            <a:r>
              <a:rPr lang="en-IN" sz="2800" b="1" dirty="0"/>
              <a:t>Student</a:t>
            </a:r>
          </a:p>
          <a:p>
            <a:pPr marL="0" indent="0">
              <a:spcBef>
                <a:spcPts val="0"/>
              </a:spcBef>
              <a:buNone/>
            </a:pPr>
            <a:r>
              <a:rPr lang="en-IN" b="1" dirty="0"/>
              <a:t>-</a:t>
            </a:r>
            <a:r>
              <a:rPr lang="en-IN" dirty="0"/>
              <a:t>Student selects "Check Home Page" from the menu.</a:t>
            </a:r>
          </a:p>
          <a:p>
            <a:pPr marL="0" indent="0">
              <a:spcBef>
                <a:spcPts val="0"/>
              </a:spcBef>
              <a:buNone/>
            </a:pPr>
            <a:endParaRPr lang="en-IN" dirty="0"/>
          </a:p>
          <a:p>
            <a:pPr marL="0" indent="0">
              <a:spcBef>
                <a:spcPts val="0"/>
              </a:spcBef>
              <a:buNone/>
            </a:pPr>
            <a:r>
              <a:rPr lang="en-IN" dirty="0"/>
              <a:t>-Student can view a particular post or a thread from any category from the dropdown .</a:t>
            </a:r>
          </a:p>
          <a:p>
            <a:pPr marL="0" indent="0">
              <a:spcBef>
                <a:spcPts val="0"/>
              </a:spcBef>
              <a:buNone/>
            </a:pPr>
            <a:endParaRPr lang="en-IN" dirty="0"/>
          </a:p>
          <a:p>
            <a:pPr marL="0" indent="0">
              <a:spcBef>
                <a:spcPts val="0"/>
              </a:spcBef>
              <a:buNone/>
            </a:pPr>
            <a:r>
              <a:rPr lang="en-IN" dirty="0"/>
              <a:t>-Student can chat with a professor or an alumni this could be with regards to a personal chat</a:t>
            </a:r>
            <a:r>
              <a:rPr lang="en-US" dirty="0"/>
              <a:t> </a:t>
            </a:r>
            <a:r>
              <a:rPr lang="en-IN" dirty="0"/>
              <a:t>about his course work.</a:t>
            </a:r>
            <a:endParaRPr lang="en-US" dirty="0"/>
          </a:p>
          <a:p>
            <a:pPr marL="0" indent="0">
              <a:spcBef>
                <a:spcPts val="0"/>
              </a:spcBef>
              <a:buNone/>
            </a:pPr>
            <a:endParaRPr lang="en-US" dirty="0"/>
          </a:p>
          <a:p>
            <a:pPr marL="0" indent="0">
              <a:spcBef>
                <a:spcPts val="0"/>
              </a:spcBef>
              <a:buNone/>
            </a:pPr>
            <a:endParaRPr lang="en-I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ACTORS AND USE CASES</a:t>
            </a:r>
          </a:p>
        </p:txBody>
      </p:sp>
      <p:sp>
        <p:nvSpPr>
          <p:cNvPr id="3" name="Text Placeholder 2"/>
          <p:cNvSpPr>
            <a:spLocks noGrp="1"/>
          </p:cNvSpPr>
          <p:nvPr>
            <p:ph type="body" idx="1"/>
          </p:nvPr>
        </p:nvSpPr>
        <p:spPr>
          <a:xfrm>
            <a:off x="1141412" y="2249486"/>
            <a:ext cx="9905998" cy="4161253"/>
          </a:xfrm>
        </p:spPr>
        <p:txBody>
          <a:bodyPr/>
          <a:lstStyle/>
          <a:p>
            <a:pPr marL="342900" indent="-342900">
              <a:spcBef>
                <a:spcPts val="0"/>
              </a:spcBef>
            </a:pPr>
            <a:r>
              <a:rPr lang="en-US" b="1" dirty="0"/>
              <a:t>Experts</a:t>
            </a:r>
          </a:p>
          <a:p>
            <a:pPr marL="0" indent="0">
              <a:spcBef>
                <a:spcPts val="0"/>
              </a:spcBef>
              <a:buNone/>
            </a:pPr>
            <a:r>
              <a:rPr lang="en-US" b="1" dirty="0"/>
              <a:t>-</a:t>
            </a:r>
            <a:r>
              <a:rPr lang="en-IN" dirty="0"/>
              <a:t>Experts Login and provide insights to students.</a:t>
            </a:r>
          </a:p>
          <a:p>
            <a:pPr marL="0" indent="0">
              <a:spcBef>
                <a:spcPts val="0"/>
              </a:spcBef>
              <a:buNone/>
            </a:pPr>
            <a:endParaRPr lang="en-US" dirty="0"/>
          </a:p>
          <a:p>
            <a:pPr marL="0" indent="0">
              <a:spcBef>
                <a:spcPts val="0"/>
              </a:spcBef>
              <a:buNone/>
            </a:pPr>
            <a:r>
              <a:rPr lang="en-US" dirty="0"/>
              <a:t>-Experts  can give ratings</a:t>
            </a:r>
          </a:p>
          <a:p>
            <a:pPr marL="0" indent="0">
              <a:spcBef>
                <a:spcPts val="0"/>
              </a:spcBef>
              <a:buNone/>
            </a:pPr>
            <a:r>
              <a:rPr lang="en-US" dirty="0"/>
              <a:t>  </a:t>
            </a:r>
          </a:p>
          <a:p>
            <a:pPr marL="0" indent="0">
              <a:spcBef>
                <a:spcPts val="0"/>
              </a:spcBef>
              <a:buNone/>
            </a:pPr>
            <a:r>
              <a:rPr lang="en-IN" b="1" dirty="0"/>
              <a:t>-</a:t>
            </a:r>
            <a:r>
              <a:rPr lang="en-IN" dirty="0"/>
              <a:t>Experts can View/ Reply/Create for any particular thread.</a:t>
            </a:r>
          </a:p>
          <a:p>
            <a:pPr marL="0" indent="0">
              <a:spcBef>
                <a:spcPts val="0"/>
              </a:spcBef>
              <a:buNone/>
            </a:pPr>
            <a:endParaRPr lang="en-IN" dirty="0"/>
          </a:p>
          <a:p>
            <a:pPr marL="0" indent="0">
              <a:spcBef>
                <a:spcPts val="0"/>
              </a:spcBef>
              <a:buNone/>
            </a:pPr>
            <a:r>
              <a:rPr lang="en-IN" dirty="0"/>
              <a:t>-Experts can also chat with the other members in the portal</a:t>
            </a:r>
          </a:p>
          <a:p>
            <a:pPr marL="0" indent="0">
              <a:spcBef>
                <a:spcPts val="0"/>
              </a:spcBef>
              <a:buNone/>
            </a:pPr>
            <a:r>
              <a:rPr lang="en-IN" dirty="0"/>
              <a:t> via the chat option provided.</a:t>
            </a:r>
            <a:endParaRPr lang="en-US" dirty="0"/>
          </a:p>
          <a:p>
            <a:pPr marL="0" indent="0">
              <a:spcBef>
                <a:spcPts val="0"/>
              </a:spcBef>
              <a:buNone/>
            </a:pPr>
            <a:endParaRPr lang="en-US" dirty="0"/>
          </a:p>
          <a:p>
            <a:pPr marL="0" indent="0">
              <a:spcBef>
                <a:spcPts val="0"/>
              </a:spcBef>
              <a:buNone/>
            </a:pPr>
            <a:endParaRPr lang="en-US" b="1" dirty="0"/>
          </a:p>
        </p:txBody>
      </p:sp>
    </p:spTree>
    <p:extLst>
      <p:ext uri="{BB962C8B-B14F-4D97-AF65-F5344CB8AC3E}">
        <p14:creationId xmlns:p14="http://schemas.microsoft.com/office/powerpoint/2010/main" val="59300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ACTORS AND USE CASES</a:t>
            </a:r>
          </a:p>
        </p:txBody>
      </p:sp>
      <p:sp>
        <p:nvSpPr>
          <p:cNvPr id="3" name="Text Placeholder 2"/>
          <p:cNvSpPr>
            <a:spLocks noGrp="1"/>
          </p:cNvSpPr>
          <p:nvPr>
            <p:ph type="body" idx="1"/>
          </p:nvPr>
        </p:nvSpPr>
        <p:spPr/>
        <p:txBody>
          <a:bodyPr/>
          <a:lstStyle/>
          <a:p>
            <a:pPr>
              <a:buFont typeface="Arial" panose="020B0604020202020204" pitchFamily="34" charset="0"/>
              <a:buChar char="•"/>
            </a:pPr>
            <a:r>
              <a:rPr lang="en-US" b="1" dirty="0"/>
              <a:t>Vendors	</a:t>
            </a:r>
          </a:p>
          <a:p>
            <a:pPr marL="190500" indent="0">
              <a:buNone/>
            </a:pPr>
            <a:r>
              <a:rPr lang="en-US" b="1" dirty="0"/>
              <a:t>-</a:t>
            </a:r>
            <a:r>
              <a:rPr lang="en-IN" dirty="0"/>
              <a:t>Vendor can Post ads on all the upcoming activities .</a:t>
            </a:r>
          </a:p>
          <a:p>
            <a:pPr marL="190500" indent="0">
              <a:buNone/>
            </a:pPr>
            <a:endParaRPr lang="en-US" dirty="0"/>
          </a:p>
          <a:p>
            <a:pPr marL="190500" indent="0">
              <a:buNone/>
            </a:pPr>
            <a:r>
              <a:rPr lang="en-US" b="1" dirty="0"/>
              <a:t>-</a:t>
            </a:r>
            <a:r>
              <a:rPr lang="en-IN" dirty="0"/>
              <a:t>Vendor can View post related to his domain.</a:t>
            </a:r>
          </a:p>
          <a:p>
            <a:pPr marL="190500" indent="0">
              <a:buNone/>
            </a:pPr>
            <a:endParaRPr lang="en-IN" dirty="0"/>
          </a:p>
          <a:p>
            <a:pPr marL="190500" indent="0">
              <a:buNone/>
            </a:pPr>
            <a:r>
              <a:rPr lang="en-IN" dirty="0"/>
              <a:t>-Vendor can not edit posts.</a:t>
            </a:r>
            <a:endParaRPr lang="en-US" dirty="0"/>
          </a:p>
        </p:txBody>
      </p:sp>
    </p:spTree>
    <p:extLst>
      <p:ext uri="{BB962C8B-B14F-4D97-AF65-F5344CB8AC3E}">
        <p14:creationId xmlns:p14="http://schemas.microsoft.com/office/powerpoint/2010/main" val="51745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LIVE DEMO</a:t>
            </a:r>
          </a:p>
        </p:txBody>
      </p:sp>
      <p:pic>
        <p:nvPicPr>
          <p:cNvPr id="4"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87668" y="2955164"/>
            <a:ext cx="4513331" cy="3097765"/>
          </a:xfrm>
          <a:prstGeom prst="rect">
            <a:avLst/>
          </a:prstGeom>
        </p:spPr>
      </p:pic>
    </p:spTree>
    <p:extLst>
      <p:ext uri="{BB962C8B-B14F-4D97-AF65-F5344CB8AC3E}">
        <p14:creationId xmlns:p14="http://schemas.microsoft.com/office/powerpoint/2010/main" val="2818462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1141412" y="618518"/>
            <a:ext cx="9906000" cy="1478700"/>
          </a:xfrm>
          <a:prstGeom prst="rect">
            <a:avLst/>
          </a:prstGeom>
        </p:spPr>
        <p:txBody>
          <a:bodyPr lIns="91425" tIns="91425" rIns="91425" bIns="91425" anchor="ctr" anchorCtr="0">
            <a:noAutofit/>
          </a:bodyPr>
          <a:lstStyle/>
          <a:p>
            <a:pPr lvl="0">
              <a:spcBef>
                <a:spcPts val="0"/>
              </a:spcBef>
              <a:buNone/>
            </a:pPr>
            <a:r>
              <a:rPr lang="en-US"/>
              <a:t>Reference Material</a:t>
            </a:r>
          </a:p>
        </p:txBody>
      </p:sp>
      <p:sp>
        <p:nvSpPr>
          <p:cNvPr id="353" name="Shape 353"/>
          <p:cNvSpPr txBox="1">
            <a:spLocks noGrp="1"/>
          </p:cNvSpPr>
          <p:nvPr>
            <p:ph type="body" idx="1"/>
          </p:nvPr>
        </p:nvSpPr>
        <p:spPr>
          <a:xfrm>
            <a:off x="1141400" y="2249475"/>
            <a:ext cx="10297800" cy="3451800"/>
          </a:xfrm>
          <a:prstGeom prst="rect">
            <a:avLst/>
          </a:prstGeom>
        </p:spPr>
        <p:txBody>
          <a:bodyPr lIns="91425" tIns="91425" rIns="91425" bIns="91425" anchor="t" anchorCtr="0">
            <a:noAutofit/>
          </a:bodyPr>
          <a:lstStyle/>
          <a:p>
            <a:pPr marL="0" lvl="0" indent="0" rtl="0">
              <a:lnSpc>
                <a:spcPct val="100000"/>
              </a:lnSpc>
              <a:spcBef>
                <a:spcPts val="0"/>
              </a:spcBef>
              <a:spcAft>
                <a:spcPts val="600"/>
              </a:spcAft>
              <a:buNone/>
            </a:pPr>
            <a:r>
              <a:rPr lang="en-US" sz="1800" b="1" dirty="0">
                <a:latin typeface="Arial"/>
                <a:ea typeface="Arial"/>
                <a:cs typeface="Arial"/>
                <a:sym typeface="Arial"/>
              </a:rPr>
              <a:t>Reference Document Name</a:t>
            </a:r>
          </a:p>
          <a:p>
            <a:pPr marL="114300" lvl="0" indent="0" rtl="0">
              <a:lnSpc>
                <a:spcPct val="100000"/>
              </a:lnSpc>
              <a:spcBef>
                <a:spcPts val="0"/>
              </a:spcBef>
              <a:spcAft>
                <a:spcPts val="600"/>
              </a:spcAft>
              <a:buSzPct val="100000"/>
              <a:buNone/>
            </a:pPr>
            <a:r>
              <a:rPr lang="en-US" sz="1800" dirty="0">
                <a:latin typeface="Arial"/>
                <a:ea typeface="Arial"/>
                <a:cs typeface="Arial"/>
                <a:sym typeface="Arial"/>
              </a:rPr>
              <a:t>https://www.dropbox.com/home/BA_TeamWork?preview=Assignment6_TeamProject.pptx</a:t>
            </a:r>
          </a:p>
          <a:p>
            <a:pPr marL="114300" lvl="0" indent="0" rtl="0">
              <a:lnSpc>
                <a:spcPct val="100000"/>
              </a:lnSpc>
              <a:spcBef>
                <a:spcPts val="0"/>
              </a:spcBef>
              <a:spcAft>
                <a:spcPts val="600"/>
              </a:spcAft>
              <a:buSzPct val="100000"/>
              <a:buNone/>
            </a:pPr>
            <a:r>
              <a:rPr lang="en-US" sz="1800" dirty="0">
                <a:latin typeface="Arial"/>
                <a:ea typeface="Arial"/>
                <a:cs typeface="Arial"/>
                <a:sym typeface="Arial"/>
              </a:rPr>
              <a:t>https://www.dropbox.com/home/BA_TeamWork/Assignment7_Submission/classdiagram</a:t>
            </a:r>
          </a:p>
          <a:p>
            <a:pPr marL="114300" lvl="0" indent="0" rtl="0">
              <a:lnSpc>
                <a:spcPct val="100000"/>
              </a:lnSpc>
              <a:spcBef>
                <a:spcPts val="0"/>
              </a:spcBef>
              <a:spcAft>
                <a:spcPts val="600"/>
              </a:spcAft>
              <a:buSzPct val="100000"/>
              <a:buNone/>
            </a:pPr>
            <a:r>
              <a:rPr lang="en-US" sz="1800" dirty="0">
                <a:latin typeface="Arial"/>
                <a:ea typeface="Arial"/>
                <a:cs typeface="Arial"/>
                <a:sym typeface="Arial"/>
              </a:rPr>
              <a:t>https://www.dropbox.com/home/BA_TeamWork/Assignment7_Submission/ActivityDiagram</a:t>
            </a:r>
          </a:p>
          <a:p>
            <a:pPr lvl="0">
              <a:spcBef>
                <a:spcPts val="0"/>
              </a:spcBef>
              <a:buNone/>
            </a:pPr>
            <a:endParaRPr sz="1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1141411" y="1419225"/>
            <a:ext cx="9906000" cy="797762"/>
          </a:xfrm>
          <a:prstGeom prst="rect">
            <a:avLst/>
          </a:prstGeom>
          <a:noFill/>
          <a:ln>
            <a:noFill/>
          </a:ln>
        </p:spPr>
        <p:txBody>
          <a:bodyPr lIns="91425" tIns="45700" rIns="91425" bIns="45700" anchor="b"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a:solidFill>
                  <a:schemeClr val="lt1"/>
                </a:solidFill>
                <a:latin typeface="Questrial"/>
                <a:ea typeface="Questrial"/>
                <a:cs typeface="Questrial"/>
                <a:sym typeface="Questrial"/>
              </a:rPr>
              <a:t>QUESTIONS	</a:t>
            </a:r>
          </a:p>
        </p:txBody>
      </p:sp>
      <p:sp>
        <p:nvSpPr>
          <p:cNvPr id="359" name="Shape 359"/>
          <p:cNvSpPr txBox="1">
            <a:spLocks noGrp="1"/>
          </p:cNvSpPr>
          <p:nvPr>
            <p:ph type="body" idx="1"/>
          </p:nvPr>
        </p:nvSpPr>
        <p:spPr>
          <a:xfrm>
            <a:off x="1187266" y="5702396"/>
            <a:ext cx="9906000" cy="675047"/>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buClr>
                <a:schemeClr val="lt1"/>
              </a:buClr>
              <a:buSzPct val="25000"/>
              <a:buFont typeface="Arial"/>
              <a:buNone/>
            </a:pPr>
            <a:r>
              <a:rPr lang="en-US" sz="1800" b="0" i="0" u="none" strike="noStrike" cap="none">
                <a:solidFill>
                  <a:schemeClr val="lt1"/>
                </a:solidFill>
                <a:latin typeface="Questrial"/>
                <a:ea typeface="Questrial"/>
                <a:cs typeface="Questrial"/>
                <a:sym typeface="Questrial"/>
              </a:rPr>
              <a:t>THANK YOU</a:t>
            </a:r>
          </a:p>
        </p:txBody>
      </p:sp>
      <p:pic>
        <p:nvPicPr>
          <p:cNvPr id="360" name="Shape 360"/>
          <p:cNvPicPr preferRelativeResize="0"/>
          <p:nvPr/>
        </p:nvPicPr>
        <p:blipFill rotWithShape="1">
          <a:blip r:embed="rId3">
            <a:alphaModFix/>
          </a:blip>
          <a:srcRect/>
          <a:stretch/>
        </p:blipFill>
        <p:spPr>
          <a:xfrm>
            <a:off x="1109932" y="2339705"/>
            <a:ext cx="4984478" cy="336269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1141412" y="618518"/>
            <a:ext cx="9905997" cy="10205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dirty="0">
                <a:solidFill>
                  <a:schemeClr val="lt1"/>
                </a:solidFill>
                <a:latin typeface="Questrial"/>
                <a:ea typeface="Questrial"/>
                <a:cs typeface="Questrial"/>
                <a:sym typeface="Questrial"/>
              </a:rPr>
              <a:t>ISSUES</a:t>
            </a:r>
          </a:p>
        </p:txBody>
      </p:sp>
      <p:sp>
        <p:nvSpPr>
          <p:cNvPr id="241" name="Shape 241"/>
          <p:cNvSpPr txBox="1">
            <a:spLocks noGrp="1"/>
          </p:cNvSpPr>
          <p:nvPr>
            <p:ph type="body" idx="1"/>
          </p:nvPr>
        </p:nvSpPr>
        <p:spPr>
          <a:xfrm>
            <a:off x="1141408" y="1923691"/>
            <a:ext cx="5871865" cy="2199946"/>
          </a:xfrm>
          <a:prstGeom prst="rect">
            <a:avLst/>
          </a:prstGeom>
          <a:noFill/>
          <a:ln>
            <a:noFill/>
          </a:ln>
        </p:spPr>
        <p:txBody>
          <a:bodyPr lIns="91425" tIns="45700" rIns="91425" bIns="45700" anchor="t" anchorCtr="0">
            <a:noAutofit/>
          </a:bodyPr>
          <a:lstStyle/>
          <a:p>
            <a:pPr marL="228600" marR="0" lvl="0" indent="-228600" algn="l" rtl="0">
              <a:lnSpc>
                <a:spcPct val="120000"/>
              </a:lnSpc>
              <a:spcBef>
                <a:spcPts val="0"/>
              </a:spcBef>
              <a:spcAft>
                <a:spcPts val="0"/>
              </a:spcAft>
              <a:buClr>
                <a:schemeClr val="lt1"/>
              </a:buClr>
              <a:buSzPct val="125000"/>
              <a:buFont typeface="Arial"/>
              <a:buChar char="•"/>
            </a:pPr>
            <a:r>
              <a:rPr lang="en-US" sz="1400" b="0" i="0" u="none" strike="noStrike" cap="none" dirty="0">
                <a:solidFill>
                  <a:schemeClr val="lt1"/>
                </a:solidFill>
                <a:latin typeface="Questrial"/>
                <a:ea typeface="Questrial"/>
                <a:cs typeface="Questrial"/>
                <a:sym typeface="Questrial"/>
              </a:rPr>
              <a:t>Students around the world around, be it undergraduate or graduate or post graduate seem to be lost after an admit  due to either lack of information or available in disconnected silos.</a:t>
            </a:r>
          </a:p>
          <a:p>
            <a:pPr marL="0" marR="0" lvl="0" indent="0" algn="l" rtl="0">
              <a:lnSpc>
                <a:spcPct val="120000"/>
              </a:lnSpc>
              <a:spcBef>
                <a:spcPts val="1000"/>
              </a:spcBef>
              <a:spcAft>
                <a:spcPts val="0"/>
              </a:spcAft>
              <a:buClr>
                <a:schemeClr val="lt1"/>
              </a:buClr>
              <a:buSzPct val="25000"/>
              <a:buFont typeface="Arial"/>
              <a:buNone/>
            </a:pPr>
            <a:endParaRPr sz="1400" b="0" i="0" u="none" strike="noStrike" cap="none" dirty="0">
              <a:solidFill>
                <a:schemeClr val="lt1"/>
              </a:solidFill>
              <a:latin typeface="Questrial"/>
              <a:ea typeface="Questrial"/>
              <a:cs typeface="Questrial"/>
              <a:sym typeface="Questrial"/>
            </a:endParaRPr>
          </a:p>
          <a:p>
            <a:pPr marL="228600" marR="0" lvl="0" indent="-228600" algn="l" rtl="0">
              <a:lnSpc>
                <a:spcPct val="120000"/>
              </a:lnSpc>
              <a:spcBef>
                <a:spcPts val="1000"/>
              </a:spcBef>
              <a:buClr>
                <a:schemeClr val="lt1"/>
              </a:buClr>
              <a:buSzPct val="125000"/>
              <a:buFont typeface="Arial"/>
              <a:buChar char="•"/>
            </a:pPr>
            <a:r>
              <a:rPr lang="en-US" sz="1400" b="0" i="0" u="none" strike="noStrike" cap="none" dirty="0">
                <a:solidFill>
                  <a:schemeClr val="lt1"/>
                </a:solidFill>
                <a:latin typeface="Questrial"/>
                <a:ea typeface="Questrial"/>
                <a:cs typeface="Questrial"/>
                <a:sym typeface="Questrial"/>
              </a:rPr>
              <a:t>Students find it difficult to access an interactive place where they can understand the coursework, the accommodation , Living in details leading to the need of a “Student Forum “.</a:t>
            </a:r>
          </a:p>
        </p:txBody>
      </p:sp>
      <p:pic>
        <p:nvPicPr>
          <p:cNvPr id="242" name="Shape 242"/>
          <p:cNvPicPr preferRelativeResize="0">
            <a:picLocks noGrp="1"/>
          </p:cNvPicPr>
          <p:nvPr>
            <p:ph type="body" idx="2"/>
          </p:nvPr>
        </p:nvPicPr>
        <p:blipFill rotWithShape="1">
          <a:blip r:embed="rId3">
            <a:alphaModFix/>
          </a:blip>
          <a:srcRect/>
          <a:stretch/>
        </p:blipFill>
        <p:spPr>
          <a:xfrm>
            <a:off x="1242203" y="4123639"/>
            <a:ext cx="4339087" cy="2613771"/>
          </a:xfrm>
          <a:prstGeom prst="rect">
            <a:avLst/>
          </a:prstGeom>
          <a:noFill/>
          <a:ln>
            <a:noFill/>
          </a:ln>
        </p:spPr>
      </p:pic>
      <p:pic>
        <p:nvPicPr>
          <p:cNvPr id="243" name="Shape 243"/>
          <p:cNvPicPr preferRelativeResize="0"/>
          <p:nvPr/>
        </p:nvPicPr>
        <p:blipFill rotWithShape="1">
          <a:blip r:embed="rId4">
            <a:alphaModFix/>
          </a:blip>
          <a:srcRect/>
          <a:stretch/>
        </p:blipFill>
        <p:spPr>
          <a:xfrm>
            <a:off x="7013274" y="426229"/>
            <a:ext cx="5103812" cy="35490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Shape 256"/>
          <p:cNvSpPr txBox="1">
            <a:spLocks noGrp="1"/>
          </p:cNvSpPr>
          <p:nvPr>
            <p:ph type="title"/>
          </p:nvPr>
        </p:nvSpPr>
        <p:spPr>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lt1"/>
              </a:buClr>
              <a:buSzPct val="25000"/>
              <a:buFont typeface="Questrial"/>
              <a:buNone/>
            </a:pPr>
            <a:r>
              <a:rPr lang="en-US" sz="3600" b="0" i="0" u="none" strike="noStrike" cap="none" dirty="0">
                <a:solidFill>
                  <a:schemeClr val="lt1"/>
                </a:solidFill>
                <a:latin typeface="Questrial"/>
                <a:ea typeface="Questrial"/>
                <a:cs typeface="Questrial"/>
                <a:sym typeface="Questrial"/>
              </a:rPr>
              <a:t>OBJECTIVES</a:t>
            </a:r>
          </a:p>
        </p:txBody>
      </p:sp>
      <p:sp>
        <p:nvSpPr>
          <p:cNvPr id="257" name="Shape 257"/>
          <p:cNvSpPr txBox="1">
            <a:spLocks noGrp="1"/>
          </p:cNvSpPr>
          <p:nvPr>
            <p:ph type="body" idx="1"/>
          </p:nvPr>
        </p:nvSpPr>
        <p:spPr>
          <a:xfrm>
            <a:off x="1141411" y="2249486"/>
            <a:ext cx="10387979" cy="4360036"/>
          </a:xfrm>
          <a:prstGeom prst="rect">
            <a:avLst/>
          </a:prstGeom>
          <a:noFill/>
          <a:ln>
            <a:noFill/>
          </a:ln>
        </p:spPr>
        <p:txBody>
          <a:bodyPr lIns="91425" tIns="45700" rIns="91425" bIns="45700" anchor="t" anchorCtr="0">
            <a:noAutofit/>
          </a:bodyPr>
          <a:lstStyle/>
          <a:p>
            <a:pPr marL="190500" indent="0">
              <a:buNone/>
            </a:pPr>
            <a:r>
              <a:rPr lang="en-IN" dirty="0"/>
              <a:t>•Reliable   and   assured   information by  authentic  users  which   are  validated   via  their official  university ID’s. </a:t>
            </a:r>
          </a:p>
          <a:p>
            <a:pPr marL="190500" indent="0">
              <a:buNone/>
            </a:pPr>
            <a:endParaRPr lang="en-IN" dirty="0"/>
          </a:p>
          <a:p>
            <a:r>
              <a:rPr lang="en-IN" dirty="0"/>
              <a:t>No need to look for information at multiple mediums and platforms. </a:t>
            </a:r>
            <a:endParaRPr lang="en-US" dirty="0"/>
          </a:p>
          <a:p>
            <a:pPr marL="190500" indent="0">
              <a:buNone/>
            </a:pPr>
            <a:endParaRPr lang="en-IN" dirty="0"/>
          </a:p>
          <a:p>
            <a:pPr marL="190500" indent="0">
              <a:buNone/>
            </a:pPr>
            <a:r>
              <a:rPr lang="en-IN" dirty="0"/>
              <a:t>•Managed content  by moderators  to avoid   spam and trivial  posts. </a:t>
            </a:r>
          </a:p>
          <a:p>
            <a:pPr marL="190500" indent="0">
              <a:buNone/>
            </a:pPr>
            <a:endParaRPr lang="en-US" dirty="0"/>
          </a:p>
          <a:p>
            <a:pPr marL="190500" indent="0">
              <a:buNone/>
            </a:pPr>
            <a:r>
              <a:rPr lang="en-IN" dirty="0"/>
              <a:t>•Provides a medium to network, socialize   and  collaborate   ideas.</a:t>
            </a:r>
            <a:endParaRPr lang="en-US" dirty="0"/>
          </a:p>
          <a:p>
            <a:pPr marL="228600" marR="0" lvl="0" indent="-228600" algn="l" rtl="0">
              <a:lnSpc>
                <a:spcPct val="120000"/>
              </a:lnSpc>
              <a:spcBef>
                <a:spcPts val="1000"/>
              </a:spcBef>
              <a:buClr>
                <a:schemeClr val="lt1"/>
              </a:buClr>
              <a:buSzPct val="125000"/>
              <a:buFont typeface="Arial"/>
              <a:buNone/>
            </a:pPr>
            <a:endParaRPr sz="2400" b="0" i="0" u="none" strike="noStrike" cap="none" dirty="0">
              <a:solidFill>
                <a:schemeClr val="lt1"/>
              </a:solidFill>
              <a:latin typeface="Questrial"/>
              <a:ea typeface="Questrial"/>
              <a:cs typeface="Questrial"/>
              <a:sym typeface="Quest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1141412" y="608579"/>
            <a:ext cx="9906000" cy="1180464"/>
          </a:xfrm>
          <a:prstGeom prst="rect">
            <a:avLst/>
          </a:prstGeom>
        </p:spPr>
        <p:txBody>
          <a:bodyPr lIns="91425" tIns="91425" rIns="91425" bIns="91425" anchor="ctr" anchorCtr="0">
            <a:noAutofit/>
          </a:bodyPr>
          <a:lstStyle/>
          <a:p>
            <a:pPr lvl="0">
              <a:spcBef>
                <a:spcPts val="0"/>
              </a:spcBef>
              <a:buNone/>
            </a:pPr>
            <a:r>
              <a:rPr lang="en-US" dirty="0"/>
              <a:t>Business Case Analysis Team</a:t>
            </a:r>
          </a:p>
        </p:txBody>
      </p:sp>
      <p:sp>
        <p:nvSpPr>
          <p:cNvPr id="278" name="Shape 278"/>
          <p:cNvSpPr txBox="1">
            <a:spLocks noGrp="1"/>
          </p:cNvSpPr>
          <p:nvPr>
            <p:ph type="body" idx="1"/>
          </p:nvPr>
        </p:nvSpPr>
        <p:spPr>
          <a:xfrm>
            <a:off x="1141409" y="1499284"/>
            <a:ext cx="5835861" cy="4653037"/>
          </a:xfrm>
          <a:prstGeom prst="rect">
            <a:avLst/>
          </a:prstGeom>
        </p:spPr>
        <p:txBody>
          <a:bodyPr lIns="91425" tIns="91425" rIns="91425" bIns="91425" anchor="t" anchorCtr="0">
            <a:noAutofit/>
          </a:bodyPr>
          <a:lstStyle/>
          <a:p>
            <a:pPr>
              <a:spcBef>
                <a:spcPts val="0"/>
              </a:spcBef>
            </a:pPr>
            <a:r>
              <a:rPr lang="en-US" dirty="0"/>
              <a:t>Project Manager </a:t>
            </a:r>
          </a:p>
          <a:p>
            <a:pPr marL="190500" indent="0">
              <a:spcBef>
                <a:spcPts val="0"/>
              </a:spcBef>
              <a:buNone/>
            </a:pPr>
            <a:r>
              <a:rPr lang="en-US" sz="1800" dirty="0"/>
              <a:t> -Analyzing and tracking the project and tasks  and </a:t>
            </a:r>
          </a:p>
          <a:p>
            <a:pPr marL="190500" indent="0">
              <a:spcBef>
                <a:spcPts val="0"/>
              </a:spcBef>
              <a:buNone/>
            </a:pPr>
            <a:r>
              <a:rPr lang="en-US" sz="1800" dirty="0"/>
              <a:t> creating business diagrams.</a:t>
            </a:r>
          </a:p>
          <a:p>
            <a:pPr>
              <a:spcBef>
                <a:spcPts val="0"/>
              </a:spcBef>
            </a:pPr>
            <a:endParaRPr lang="en-US" sz="1600" dirty="0"/>
          </a:p>
          <a:p>
            <a:pPr marL="190500" indent="0">
              <a:spcBef>
                <a:spcPts val="0"/>
              </a:spcBef>
              <a:buNone/>
            </a:pPr>
            <a:endParaRPr lang="en-US" dirty="0"/>
          </a:p>
          <a:p>
            <a:pPr marL="190500" indent="0">
              <a:spcBef>
                <a:spcPts val="0"/>
              </a:spcBef>
              <a:buNone/>
            </a:pPr>
            <a:endParaRPr lang="en-US" dirty="0"/>
          </a:p>
          <a:p>
            <a:pPr>
              <a:spcBef>
                <a:spcPts val="0"/>
              </a:spcBef>
            </a:pPr>
            <a:endParaRPr lang="en-US" dirty="0"/>
          </a:p>
          <a:p>
            <a:pPr>
              <a:spcBef>
                <a:spcPts val="0"/>
              </a:spcBef>
            </a:pPr>
            <a:r>
              <a:rPr lang="en-US" dirty="0"/>
              <a:t>Business Analyst</a:t>
            </a:r>
          </a:p>
          <a:p>
            <a:pPr marL="190500" indent="0">
              <a:spcBef>
                <a:spcPts val="0"/>
              </a:spcBef>
              <a:buNone/>
            </a:pPr>
            <a:endParaRPr lang="en-IN" sz="1600" dirty="0"/>
          </a:p>
          <a:p>
            <a:pPr marL="190500" indent="0">
              <a:spcBef>
                <a:spcPts val="0"/>
              </a:spcBef>
              <a:buNone/>
            </a:pPr>
            <a:r>
              <a:rPr lang="en-IN" sz="1800" dirty="0"/>
              <a:t>-Creating Use Cases  and Business requirements .</a:t>
            </a:r>
            <a:endParaRPr lang="en-US" dirty="0"/>
          </a:p>
          <a:p>
            <a:pPr>
              <a:spcBef>
                <a:spcPts val="0"/>
              </a:spcBef>
            </a:pPr>
            <a:endParaRPr lang="en-US" dirty="0"/>
          </a:p>
        </p:txBody>
      </p:sp>
      <p:pic>
        <p:nvPicPr>
          <p:cNvPr id="5" name="Picture 4"/>
          <p:cNvPicPr>
            <a:picLocks noChangeAspect="1"/>
          </p:cNvPicPr>
          <p:nvPr/>
        </p:nvPicPr>
        <p:blipFill>
          <a:blip r:embed="rId3"/>
          <a:stretch>
            <a:fillRect/>
          </a:stretch>
        </p:blipFill>
        <p:spPr>
          <a:xfrm>
            <a:off x="8428382" y="4237774"/>
            <a:ext cx="1639957" cy="2113786"/>
          </a:xfrm>
          <a:prstGeom prst="rect">
            <a:avLst/>
          </a:prstGeom>
        </p:spPr>
      </p:pic>
      <p:pic>
        <p:nvPicPr>
          <p:cNvPr id="7" name="Picture 6"/>
          <p:cNvPicPr>
            <a:picLocks noChangeAspect="1"/>
          </p:cNvPicPr>
          <p:nvPr/>
        </p:nvPicPr>
        <p:blipFill>
          <a:blip r:embed="rId4"/>
          <a:stretch>
            <a:fillRect/>
          </a:stretch>
        </p:blipFill>
        <p:spPr>
          <a:xfrm>
            <a:off x="8428382" y="1609362"/>
            <a:ext cx="1540566" cy="21407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9905997" cy="941929"/>
          </a:xfrm>
        </p:spPr>
        <p:txBody>
          <a:bodyPr/>
          <a:lstStyle/>
          <a:p>
            <a:r>
              <a:rPr lang="en-US" dirty="0"/>
              <a:t>Business Case Analysis Team</a:t>
            </a:r>
          </a:p>
        </p:txBody>
      </p:sp>
      <p:sp>
        <p:nvSpPr>
          <p:cNvPr id="3" name="Text Placeholder 2"/>
          <p:cNvSpPr>
            <a:spLocks noGrp="1"/>
          </p:cNvSpPr>
          <p:nvPr>
            <p:ph type="body" idx="1"/>
          </p:nvPr>
        </p:nvSpPr>
        <p:spPr>
          <a:xfrm>
            <a:off x="1141412" y="1461053"/>
            <a:ext cx="5159997" cy="4601818"/>
          </a:xfrm>
        </p:spPr>
        <p:txBody>
          <a:bodyPr/>
          <a:lstStyle/>
          <a:p>
            <a:pPr>
              <a:spcBef>
                <a:spcPts val="0"/>
              </a:spcBef>
            </a:pPr>
            <a:r>
              <a:rPr lang="en-US" dirty="0"/>
              <a:t>UI/UX Designer</a:t>
            </a:r>
          </a:p>
          <a:p>
            <a:pPr marL="190500" indent="0">
              <a:spcBef>
                <a:spcPts val="0"/>
              </a:spcBef>
              <a:buNone/>
            </a:pPr>
            <a:r>
              <a:rPr lang="en-IN" sz="1600" dirty="0"/>
              <a:t>-Creating UI/UX for the project using </a:t>
            </a:r>
            <a:r>
              <a:rPr lang="en-IN" sz="1600" dirty="0" err="1"/>
              <a:t>Axure</a:t>
            </a:r>
            <a:r>
              <a:rPr lang="en-IN" sz="1600" dirty="0"/>
              <a:t>.</a:t>
            </a:r>
          </a:p>
          <a:p>
            <a:pPr marL="190500" indent="0">
              <a:spcBef>
                <a:spcPts val="0"/>
              </a:spcBef>
              <a:buNone/>
            </a:pPr>
            <a:endParaRPr lang="en-IN" sz="1600" dirty="0"/>
          </a:p>
          <a:p>
            <a:pPr marL="190500" indent="0">
              <a:spcBef>
                <a:spcPts val="0"/>
              </a:spcBef>
              <a:buNone/>
            </a:pPr>
            <a:endParaRPr lang="en-IN" sz="1600" dirty="0"/>
          </a:p>
          <a:p>
            <a:pPr marL="190500" indent="0">
              <a:spcBef>
                <a:spcPts val="0"/>
              </a:spcBef>
              <a:buNone/>
            </a:pPr>
            <a:endParaRPr lang="en-IN" sz="1600" dirty="0"/>
          </a:p>
          <a:p>
            <a:pPr marL="190500" indent="0">
              <a:spcBef>
                <a:spcPts val="0"/>
              </a:spcBef>
              <a:buNone/>
            </a:pPr>
            <a:endParaRPr lang="en-US" sz="1600" dirty="0"/>
          </a:p>
          <a:p>
            <a:pPr>
              <a:spcBef>
                <a:spcPts val="0"/>
              </a:spcBef>
            </a:pPr>
            <a:r>
              <a:rPr lang="en-US" dirty="0"/>
              <a:t>Developer/Tester</a:t>
            </a:r>
          </a:p>
          <a:p>
            <a:pPr marL="190500" indent="0">
              <a:spcBef>
                <a:spcPts val="0"/>
              </a:spcBef>
              <a:buNone/>
            </a:pPr>
            <a:r>
              <a:rPr lang="en-IN" sz="1600" dirty="0"/>
              <a:t>-Working on UI/UX and Checking use cases for efficient  functionality </a:t>
            </a:r>
            <a:endParaRPr lang="en-US" sz="1600" dirty="0"/>
          </a:p>
          <a:p>
            <a:pPr marL="190500" indent="0">
              <a:buNone/>
            </a:pPr>
            <a:endParaRPr lang="en-US" dirty="0"/>
          </a:p>
        </p:txBody>
      </p:sp>
      <p:pic>
        <p:nvPicPr>
          <p:cNvPr id="6" name="Picture 5"/>
          <p:cNvPicPr>
            <a:picLocks noChangeAspect="1"/>
          </p:cNvPicPr>
          <p:nvPr/>
        </p:nvPicPr>
        <p:blipFill>
          <a:blip r:embed="rId2"/>
          <a:stretch>
            <a:fillRect/>
          </a:stretch>
        </p:blipFill>
        <p:spPr>
          <a:xfrm>
            <a:off x="8488017" y="4062461"/>
            <a:ext cx="1974574" cy="2099797"/>
          </a:xfrm>
          <a:prstGeom prst="rect">
            <a:avLst/>
          </a:prstGeom>
        </p:spPr>
      </p:pic>
      <p:pic>
        <p:nvPicPr>
          <p:cNvPr id="8" name="Picture 7"/>
          <p:cNvPicPr>
            <a:picLocks noChangeAspect="1"/>
          </p:cNvPicPr>
          <p:nvPr/>
        </p:nvPicPr>
        <p:blipFill>
          <a:blip r:embed="rId3"/>
          <a:stretch>
            <a:fillRect/>
          </a:stretch>
        </p:blipFill>
        <p:spPr>
          <a:xfrm>
            <a:off x="8491330" y="1560447"/>
            <a:ext cx="1974574" cy="2182882"/>
          </a:xfrm>
          <a:prstGeom prst="rect">
            <a:avLst/>
          </a:prstGeom>
        </p:spPr>
      </p:pic>
    </p:spTree>
    <p:extLst>
      <p:ext uri="{BB962C8B-B14F-4D97-AF65-F5344CB8AC3E}">
        <p14:creationId xmlns:p14="http://schemas.microsoft.com/office/powerpoint/2010/main" val="4251919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619125"/>
            <a:ext cx="9906000" cy="1477963"/>
          </a:xfrm>
        </p:spPr>
        <p:txBody>
          <a:bodyPr/>
          <a:lstStyle/>
          <a:p>
            <a:br>
              <a:rPr lang="en-US" dirty="0"/>
            </a:br>
            <a:endParaRPr lang="en-US" dirty="0"/>
          </a:p>
        </p:txBody>
      </p:sp>
      <p:pic>
        <p:nvPicPr>
          <p:cNvPr id="4" name="Picture 3"/>
          <p:cNvPicPr>
            <a:picLocks noChangeAspect="1"/>
          </p:cNvPicPr>
          <p:nvPr/>
        </p:nvPicPr>
        <p:blipFill>
          <a:blip r:embed="rId2"/>
          <a:stretch>
            <a:fillRect/>
          </a:stretch>
        </p:blipFill>
        <p:spPr>
          <a:xfrm>
            <a:off x="1232452" y="80962"/>
            <a:ext cx="10028582" cy="6696075"/>
          </a:xfrm>
          <a:prstGeom prst="rect">
            <a:avLst/>
          </a:prstGeom>
        </p:spPr>
      </p:pic>
    </p:spTree>
    <p:extLst>
      <p:ext uri="{BB962C8B-B14F-4D97-AF65-F5344CB8AC3E}">
        <p14:creationId xmlns:p14="http://schemas.microsoft.com/office/powerpoint/2010/main" val="164878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446643" y="720358"/>
            <a:ext cx="5433655" cy="5491597"/>
          </a:xfrm>
          <a:prstGeom prst="rect">
            <a:avLst/>
          </a:prstGeom>
        </p:spPr>
      </p:pic>
      <p:sp>
        <p:nvSpPr>
          <p:cNvPr id="7" name="Title 6"/>
          <p:cNvSpPr>
            <a:spLocks noGrp="1"/>
          </p:cNvSpPr>
          <p:nvPr>
            <p:ph type="title"/>
          </p:nvPr>
        </p:nvSpPr>
        <p:spPr>
          <a:xfrm>
            <a:off x="1146704" y="609600"/>
            <a:ext cx="3856037" cy="702365"/>
          </a:xfrm>
        </p:spPr>
        <p:txBody>
          <a:bodyPr/>
          <a:lstStyle/>
          <a:p>
            <a:r>
              <a:rPr lang="en-US" dirty="0"/>
              <a:t>ACTIVITY DIAGRAM	</a:t>
            </a:r>
          </a:p>
        </p:txBody>
      </p:sp>
      <p:sp>
        <p:nvSpPr>
          <p:cNvPr id="8" name="Text Placeholder 7"/>
          <p:cNvSpPr>
            <a:spLocks noGrp="1"/>
          </p:cNvSpPr>
          <p:nvPr>
            <p:ph type="body" idx="1"/>
          </p:nvPr>
        </p:nvSpPr>
        <p:spPr/>
        <p:txBody>
          <a:bodyPr/>
          <a:lstStyle/>
          <a:p>
            <a:pPr marL="190500" indent="0">
              <a:buNone/>
            </a:pPr>
            <a:endParaRPr lang="en-US" dirty="0"/>
          </a:p>
        </p:txBody>
      </p:sp>
      <p:sp>
        <p:nvSpPr>
          <p:cNvPr id="9" name="Text Placeholder 8"/>
          <p:cNvSpPr>
            <a:spLocks noGrp="1"/>
          </p:cNvSpPr>
          <p:nvPr>
            <p:ph type="body" idx="2"/>
          </p:nvPr>
        </p:nvSpPr>
        <p:spPr/>
        <p:txBody>
          <a:bodyPr/>
          <a:lstStyle/>
          <a:p>
            <a:pPr marL="285750" indent="-285750">
              <a:buFont typeface="Arial" panose="020B0604020202020204" pitchFamily="34" charset="0"/>
              <a:buChar char="•"/>
            </a:pPr>
            <a:r>
              <a:rPr lang="en-US" dirty="0"/>
              <a:t>Admin Activity</a:t>
            </a:r>
          </a:p>
        </p:txBody>
      </p:sp>
    </p:spTree>
    <p:extLst>
      <p:ext uri="{BB962C8B-B14F-4D97-AF65-F5344CB8AC3E}">
        <p14:creationId xmlns:p14="http://schemas.microsoft.com/office/powerpoint/2010/main" val="90507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6704" y="609600"/>
            <a:ext cx="3856037" cy="702365"/>
          </a:xfrm>
        </p:spPr>
        <p:txBody>
          <a:bodyPr/>
          <a:lstStyle/>
          <a:p>
            <a:r>
              <a:rPr lang="en-US" dirty="0"/>
              <a:t>ACTIVITY DIAGRAM	</a:t>
            </a:r>
          </a:p>
        </p:txBody>
      </p:sp>
      <p:sp>
        <p:nvSpPr>
          <p:cNvPr id="8" name="Text Placeholder 7"/>
          <p:cNvSpPr>
            <a:spLocks noGrp="1"/>
          </p:cNvSpPr>
          <p:nvPr>
            <p:ph type="body" idx="1"/>
          </p:nvPr>
        </p:nvSpPr>
        <p:spPr>
          <a:xfrm>
            <a:off x="5315226" y="609600"/>
            <a:ext cx="5891208" cy="5198534"/>
          </a:xfrm>
        </p:spPr>
        <p:txBody>
          <a:bodyPr/>
          <a:lstStyle/>
          <a:p>
            <a:pPr marL="190500" indent="0">
              <a:buNone/>
            </a:pPr>
            <a:endParaRPr lang="en-US" dirty="0"/>
          </a:p>
        </p:txBody>
      </p:sp>
      <p:sp>
        <p:nvSpPr>
          <p:cNvPr id="9" name="Text Placeholder 8"/>
          <p:cNvSpPr>
            <a:spLocks noGrp="1"/>
          </p:cNvSpPr>
          <p:nvPr>
            <p:ph type="body" idx="2"/>
          </p:nvPr>
        </p:nvSpPr>
        <p:spPr/>
        <p:txBody>
          <a:bodyPr/>
          <a:lstStyle/>
          <a:p>
            <a:pPr marL="285750" indent="-285750">
              <a:buFont typeface="Arial" panose="020B0604020202020204" pitchFamily="34" charset="0"/>
              <a:buChar char="•"/>
            </a:pPr>
            <a:r>
              <a:rPr lang="en-US" dirty="0"/>
              <a:t>Experts Activity</a:t>
            </a:r>
          </a:p>
        </p:txBody>
      </p:sp>
      <p:pic>
        <p:nvPicPr>
          <p:cNvPr id="4" name="Picture 3"/>
          <p:cNvPicPr>
            <a:picLocks noChangeAspect="1"/>
          </p:cNvPicPr>
          <p:nvPr/>
        </p:nvPicPr>
        <p:blipFill>
          <a:blip r:embed="rId3"/>
          <a:stretch>
            <a:fillRect/>
          </a:stretch>
        </p:blipFill>
        <p:spPr>
          <a:xfrm>
            <a:off x="5426765" y="609600"/>
            <a:ext cx="5118652" cy="5258863"/>
          </a:xfrm>
          <a:prstGeom prst="rect">
            <a:avLst/>
          </a:prstGeom>
        </p:spPr>
      </p:pic>
    </p:spTree>
    <p:extLst>
      <p:ext uri="{BB962C8B-B14F-4D97-AF65-F5344CB8AC3E}">
        <p14:creationId xmlns:p14="http://schemas.microsoft.com/office/powerpoint/2010/main" val="726070576"/>
      </p:ext>
    </p:extLst>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1107</TotalTime>
  <Words>599</Words>
  <Application>Microsoft Office PowerPoint</Application>
  <PresentationFormat>Widescreen</PresentationFormat>
  <Paragraphs>126</Paragraphs>
  <Slides>26</Slides>
  <Notes>12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Questrial</vt:lpstr>
      <vt:lpstr>Circuit</vt:lpstr>
      <vt:lpstr>NEU LIFE - STUDENT FORUM</vt:lpstr>
      <vt:lpstr>OUR GOAL</vt:lpstr>
      <vt:lpstr>ISSUES</vt:lpstr>
      <vt:lpstr>OBJECTIVES</vt:lpstr>
      <vt:lpstr>Business Case Analysis Team</vt:lpstr>
      <vt:lpstr>Business Case Analysis Team</vt:lpstr>
      <vt:lpstr> </vt:lpstr>
      <vt:lpstr>ACTIVITY DIAGRAM </vt:lpstr>
      <vt:lpstr>ACTIVITY DIAGRAM </vt:lpstr>
      <vt:lpstr>ACTIVITY DIAGRAM </vt:lpstr>
      <vt:lpstr>ACTIVITY DIAGRAM </vt:lpstr>
      <vt:lpstr>NEU LIFE - STUDENT FORUM</vt:lpstr>
      <vt:lpstr>NEU LIFE- STUDENT  LIFE</vt:lpstr>
      <vt:lpstr>PERSONAS</vt:lpstr>
      <vt:lpstr>PERSONAS</vt:lpstr>
      <vt:lpstr>PERSONAS</vt:lpstr>
      <vt:lpstr>PERSONAS </vt:lpstr>
      <vt:lpstr>USE CASES </vt:lpstr>
      <vt:lpstr>PRIMARY ACTORS AND USE CASES</vt:lpstr>
      <vt:lpstr>PRIMARY ACTORS AND USE CASES</vt:lpstr>
      <vt:lpstr>PRIMARY ACTORS AND USE CASES</vt:lpstr>
      <vt:lpstr>PRIMARY ACTORS AND USE CASES</vt:lpstr>
      <vt:lpstr>PRIMARY ACTORS AND USE CASES</vt:lpstr>
      <vt:lpstr>LIVE DEMO</vt:lpstr>
      <vt:lpstr>Reference Material</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 LIFE - STUDENT FORUM</dc:title>
  <cp:lastModifiedBy>Lipsa</cp:lastModifiedBy>
  <cp:revision>94</cp:revision>
  <dcterms:modified xsi:type="dcterms:W3CDTF">2017-08-16T00:16:47Z</dcterms:modified>
</cp:coreProperties>
</file>